
<file path=[Content_Types].xml><?xml version="1.0" encoding="utf-8"?>
<Types xmlns="http://schemas.openxmlformats.org/package/2006/content-types"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x="11557000" cy="65024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png" Type="http://schemas.openxmlformats.org/officeDocument/2006/relationships/image"/><Relationship Id="rId4" Target="../media/image20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jpeg" Type="http://schemas.openxmlformats.org/officeDocument/2006/relationships/image"/><Relationship Id="rId3" Target="http%3A%2F%2Fwww.woodo.cn" TargetMode="External" Type="http://schemas.openxmlformats.org/officeDocument/2006/relationships/hyperlink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Relationship Id="rId4" Target="../media/image6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blipFill>
          <a:blip r:embed="rId2"/>
          <a:stretch>
            <a:fillRect r="-12" l="-12"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1" id="2"/>
          <p:cNvSpPr/>
          <p:nvPr/>
        </p:nvSpPr>
        <p:spPr>
          <a:xfrm rot="0">
            <a:off x="5219700" y="2984500"/>
            <a:ext cx="1114418" cy="351914"/>
          </a:xfrm>
          <a:custGeom>
            <a:avLst/>
            <a:gdLst/>
            <a:ahLst/>
            <a:cxnLst/>
            <a:rect r="r" b="b" t="t" l="l"/>
            <a:pathLst>
              <a:path h="351914" w="1114418">
                <a:moveTo>
                  <a:pt x="0" y="66579"/>
                </a:moveTo>
                <a:cubicBezTo>
                  <a:pt x="0" y="29809"/>
                  <a:pt x="29809" y="0"/>
                  <a:pt x="66579" y="0"/>
                </a:cubicBezTo>
                <a:lnTo>
                  <a:pt x="1047839" y="0"/>
                </a:lnTo>
                <a:cubicBezTo>
                  <a:pt x="1084609" y="0"/>
                  <a:pt x="1114418" y="29809"/>
                  <a:pt x="1114418" y="66579"/>
                </a:cubicBezTo>
                <a:lnTo>
                  <a:pt x="1114418" y="285335"/>
                </a:lnTo>
                <a:cubicBezTo>
                  <a:pt x="1114418" y="322106"/>
                  <a:pt x="1084609" y="351914"/>
                  <a:pt x="1047839" y="351914"/>
                </a:cubicBezTo>
                <a:lnTo>
                  <a:pt x="66579" y="351914"/>
                </a:lnTo>
                <a:cubicBezTo>
                  <a:pt x="29809" y="351914"/>
                  <a:pt x="0" y="322106"/>
                  <a:pt x="0" y="285335"/>
                </a:cubicBezTo>
                <a:lnTo>
                  <a:pt x="0" y="66579"/>
                </a:lnTo>
                <a:close/>
              </a:path>
            </a:pathLst>
          </a:custGeom>
          <a:solidFill>
            <a:srgbClr val="690902"/>
          </a:solidFill>
        </p:spPr>
        <p:txBody>
          <a:bodyPr anchor="ctr" rtlCol="false" lIns="127000" rIns="127000"/>
          <a:lstStyle/>
          <a:p>
            <a:pPr algn="l"/>
            <a:endParaRPr lang="en-US" sz="1100"/>
          </a:p>
        </p:txBody>
      </p:sp>
      <p:sp>
        <p:nvSpPr>
          <p:cNvPr name="Freeform 2" id="3"/>
          <p:cNvSpPr/>
          <p:nvPr/>
        </p:nvSpPr>
        <p:spPr>
          <a:xfrm>
            <a:off x="347726" y="6136767"/>
            <a:ext cx="0" cy="373232"/>
          </a:xfrm>
          <a:custGeom>
            <a:avLst/>
            <a:gdLst/>
            <a:ahLst/>
            <a:cxnLst/>
            <a:rect r="r" b="b" t="t" l="l"/>
            <a:pathLst>
              <a:path h="373232" w="0">
                <a:moveTo>
                  <a:pt x="0" y="0"/>
                </a:moveTo>
                <a:lnTo>
                  <a:pt x="0" y="373232"/>
                </a:lnTo>
              </a:path>
            </a:pathLst>
          </a:custGeom>
          <a:solidFill>
            <a:srgbClr val="EEEEEE"/>
          </a:solidFill>
          <a:ln w="12700">
            <a:solidFill>
              <a:srgbClr val="EEEEEE"/>
            </a:solidFill>
            <a:prstDash val="solid"/>
            <a:headEnd len="med" w="med" type="none"/>
            <a:tailEnd len="med" w="med" type="none"/>
          </a:ln>
        </p:spPr>
      </p:sp>
      <p:sp>
        <p:nvSpPr>
          <p:cNvPr name="Freeform 3" id="4"/>
          <p:cNvSpPr/>
          <p:nvPr/>
        </p:nvSpPr>
        <p:spPr>
          <a:xfrm rot="0">
            <a:off x="10795000" y="304800"/>
            <a:ext cx="101560" cy="101560"/>
          </a:xfrm>
          <a:custGeom>
            <a:avLst/>
            <a:gdLst/>
            <a:ahLst/>
            <a:cxnLst/>
            <a:rect r="r" b="b" t="t" l="l"/>
            <a:pathLst>
              <a:path h="101560" w="101560">
                <a:moveTo>
                  <a:pt x="0" y="0"/>
                </a:moveTo>
                <a:lnTo>
                  <a:pt x="101560" y="0"/>
                </a:lnTo>
                <a:lnTo>
                  <a:pt x="101560" y="101560"/>
                </a:lnTo>
                <a:lnTo>
                  <a:pt x="0" y="101560"/>
                </a:lnTo>
                <a:close/>
              </a:path>
            </a:pathLst>
          </a:custGeom>
          <a:solidFill>
            <a:srgbClr val="EEEEEE"/>
          </a:solidFill>
        </p:spPr>
        <p:txBody>
          <a:bodyPr anchor="ctr" rtlCol="false" lIns="127000" rIns="127000"/>
          <a:lstStyle/>
          <a:p>
            <a:pPr algn="l"/>
            <a:endParaRPr lang="en-US" sz="1100"/>
          </a:p>
        </p:txBody>
      </p:sp>
      <p:sp>
        <p:nvSpPr>
          <p:cNvPr name="Freeform 4" id="5"/>
          <p:cNvSpPr/>
          <p:nvPr/>
        </p:nvSpPr>
        <p:spPr>
          <a:xfrm rot="0">
            <a:off x="10934700" y="304800"/>
            <a:ext cx="101560" cy="101560"/>
          </a:xfrm>
          <a:custGeom>
            <a:avLst/>
            <a:gdLst/>
            <a:ahLst/>
            <a:cxnLst/>
            <a:rect r="r" b="b" t="t" l="l"/>
            <a:pathLst>
              <a:path h="101560" w="101560">
                <a:moveTo>
                  <a:pt x="0" y="0"/>
                </a:moveTo>
                <a:lnTo>
                  <a:pt x="101560" y="0"/>
                </a:lnTo>
                <a:lnTo>
                  <a:pt x="101560" y="101560"/>
                </a:lnTo>
                <a:lnTo>
                  <a:pt x="0" y="101560"/>
                </a:lnTo>
                <a:close/>
              </a:path>
            </a:pathLst>
          </a:custGeom>
          <a:solidFill>
            <a:srgbClr val="EEEEEE"/>
          </a:solidFill>
        </p:spPr>
        <p:txBody>
          <a:bodyPr anchor="ctr" rtlCol="false" lIns="127000" rIns="127000"/>
          <a:lstStyle/>
          <a:p>
            <a:pPr algn="l"/>
            <a:endParaRPr lang="en-US" sz="1100"/>
          </a:p>
        </p:txBody>
      </p:sp>
      <p:sp>
        <p:nvSpPr>
          <p:cNvPr name="Freeform 5" id="6"/>
          <p:cNvSpPr/>
          <p:nvPr/>
        </p:nvSpPr>
        <p:spPr>
          <a:xfrm rot="0">
            <a:off x="11099800" y="304800"/>
            <a:ext cx="101560" cy="101560"/>
          </a:xfrm>
          <a:custGeom>
            <a:avLst/>
            <a:gdLst/>
            <a:ahLst/>
            <a:cxnLst/>
            <a:rect r="r" b="b" t="t" l="l"/>
            <a:pathLst>
              <a:path h="101560" w="101560">
                <a:moveTo>
                  <a:pt x="0" y="0"/>
                </a:moveTo>
                <a:lnTo>
                  <a:pt x="101560" y="0"/>
                </a:lnTo>
                <a:lnTo>
                  <a:pt x="101560" y="101560"/>
                </a:lnTo>
                <a:lnTo>
                  <a:pt x="0" y="101560"/>
                </a:lnTo>
                <a:close/>
              </a:path>
            </a:pathLst>
          </a:custGeom>
          <a:solidFill>
            <a:srgbClr val="EEEEEE"/>
          </a:solidFill>
        </p:spPr>
        <p:txBody>
          <a:bodyPr anchor="ctr" rtlCol="false" lIns="127000" rIns="127000"/>
          <a:lstStyle/>
          <a:p>
            <a:pPr algn="l"/>
            <a:endParaRPr lang="en-US" sz="1100"/>
          </a:p>
        </p:txBody>
      </p:sp>
      <p:sp>
        <p:nvSpPr>
          <p:cNvPr name="TextBox 6" id="7"/>
          <p:cNvSpPr txBox="true"/>
          <p:nvPr/>
        </p:nvSpPr>
        <p:spPr>
          <a:xfrm rot="0">
            <a:off x="2597785" y="1866900"/>
            <a:ext cx="6361684" cy="876300"/>
          </a:xfrm>
          <a:prstGeom prst="rect">
            <a:avLst/>
          </a:prstGeom>
        </p:spPr>
        <p:txBody>
          <a:bodyPr anchor="t" rtlCol="false" lIns="31750" tIns="12700" rIns="31750" bIns="12700">
            <a:spAutoFit/>
          </a:bodyPr>
          <a:lstStyle/>
          <a:p>
            <a:pPr algn="ctr" latinLnBrk="true">
              <a:lnSpc>
                <a:spcPct val="116199"/>
              </a:lnSpc>
            </a:pPr>
            <a:r>
              <a:t/>
            </a:r>
            <a:r>
              <a:rPr lang="en-US" spc="600" sz="4800">
                <a:solidFill>
                  <a:srgbClr val="FFFFFF"/>
                </a:solidFill>
                <a:latin typeface="Microsoft YaHei"/>
                <a:ea typeface="Microsoft YaHei"/>
              </a:rPr>
              <a:t>述  职  报  告</a:t>
            </a:r>
            <a:endParaRPr lang="en-US" sz="1100"/>
          </a:p>
        </p:txBody>
      </p:sp>
      <p:sp>
        <p:nvSpPr>
          <p:cNvPr name="Freeform 7" id="8"/>
          <p:cNvSpPr/>
          <p:nvPr/>
        </p:nvSpPr>
        <p:spPr>
          <a:xfrm>
            <a:off x="10755503" y="6223000"/>
            <a:ext cx="390727" cy="0"/>
          </a:xfrm>
          <a:custGeom>
            <a:avLst/>
            <a:gdLst/>
            <a:ahLst/>
            <a:cxnLst/>
            <a:rect r="r" b="b" t="t" l="l"/>
            <a:pathLst>
              <a:path h="0" w="390727">
                <a:moveTo>
                  <a:pt x="0" y="0"/>
                </a:moveTo>
                <a:lnTo>
                  <a:pt x="390727" y="0"/>
                </a:lnTo>
              </a:path>
            </a:pathLst>
          </a:custGeom>
          <a:solidFill>
            <a:srgbClr val="BDBDBD"/>
          </a:solidFill>
          <a:ln w="12700">
            <a:solidFill>
              <a:srgbClr val="BDBDBD"/>
            </a:solidFill>
            <a:prstDash val="solid"/>
            <a:headEnd len="med" w="med" type="none"/>
            <a:tailEnd len="med" w="med" type="triangle"/>
          </a:ln>
        </p:spPr>
      </p:sp>
      <p:sp>
        <p:nvSpPr>
          <p:cNvPr name="TextBox 8" id="9"/>
          <p:cNvSpPr txBox="true"/>
          <p:nvPr/>
        </p:nvSpPr>
        <p:spPr>
          <a:xfrm rot="0">
            <a:off x="5355590" y="2987548"/>
            <a:ext cx="846201" cy="342900"/>
          </a:xfrm>
          <a:prstGeom prst="rect">
            <a:avLst/>
          </a:prstGeom>
        </p:spPr>
        <p:txBody>
          <a:bodyPr anchor="t" rtlCol="false" lIns="31750" tIns="12700" rIns="31750" bIns="12700">
            <a:spAutoFit/>
          </a:bodyPr>
          <a:lstStyle/>
          <a:p>
            <a:pPr algn="ctr" latinLnBrk="true">
              <a:lnSpc>
                <a:spcPct val="116199"/>
              </a:lnSpc>
            </a:pPr>
            <a:r>
              <a:t/>
            </a:r>
            <a:r>
              <a:rPr lang="en-US" sz="1800">
                <a:solidFill>
                  <a:srgbClr val="FFFFFF"/>
                </a:solidFill>
                <a:latin typeface="Microsoft YaHei"/>
                <a:ea typeface="Microsoft YaHei"/>
              </a:rPr>
              <a:t>许舒曼</a:t>
            </a:r>
            <a:endParaRPr lang="en-US" sz="1100"/>
          </a:p>
        </p:txBody>
      </p:sp>
    </p:spTree>
  </p:cSld>
  <p:clrMapOvr>
    <a:masterClrMapping/>
  </p:clrMapOvr>
  <p:transition spd="med">
    <p:fade/>
  </p:transition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1" id="2"/>
          <p:cNvSpPr txBox="true"/>
          <p:nvPr/>
        </p:nvSpPr>
        <p:spPr>
          <a:xfrm rot="0">
            <a:off x="324739" y="235458"/>
            <a:ext cx="696150" cy="241300"/>
          </a:xfrm>
          <a:prstGeom prst="rect">
            <a:avLst/>
          </a:prstGeom>
        </p:spPr>
        <p:txBody>
          <a:bodyPr anchor="t" rtlCol="false" lIns="31750" tIns="12700" rIns="31750" bIns="12700">
            <a:spAutoFit/>
          </a:bodyPr>
          <a:lstStyle/>
          <a:p>
            <a:pPr algn="l" latinLnBrk="true">
              <a:lnSpc>
                <a:spcPct val="116199"/>
              </a:lnSpc>
            </a:pPr>
            <a:r>
              <a:t/>
            </a:r>
            <a:r>
              <a:rPr lang="en-US" sz="1200">
                <a:solidFill>
                  <a:srgbClr val="42464B"/>
                </a:solidFill>
                <a:latin typeface="Microsoft YaHei"/>
                <a:ea typeface="Microsoft YaHei"/>
              </a:rPr>
              <a:t>HTCH</a:t>
            </a:r>
            <a:endParaRPr lang="en-US" sz="1100"/>
          </a:p>
        </p:txBody>
      </p:sp>
      <p:sp>
        <p:nvSpPr>
          <p:cNvPr name="Freeform 2" id="3"/>
          <p:cNvSpPr/>
          <p:nvPr/>
        </p:nvSpPr>
        <p:spPr>
          <a:xfrm>
            <a:off x="335026" y="6124067"/>
            <a:ext cx="0" cy="373232"/>
          </a:xfrm>
          <a:custGeom>
            <a:avLst/>
            <a:gdLst/>
            <a:ahLst/>
            <a:cxnLst/>
            <a:rect r="r" b="b" t="t" l="l"/>
            <a:pathLst>
              <a:path h="373232" w="0">
                <a:moveTo>
                  <a:pt x="0" y="0"/>
                </a:moveTo>
                <a:lnTo>
                  <a:pt x="0" y="373232"/>
                </a:lnTo>
              </a:path>
            </a:pathLst>
          </a:custGeom>
          <a:solidFill>
            <a:srgbClr val="42464B"/>
          </a:solidFill>
          <a:ln w="12700">
            <a:solidFill>
              <a:srgbClr val="42464B"/>
            </a:solidFill>
            <a:prstDash val="solid"/>
            <a:headEnd len="med" w="med" type="none"/>
            <a:tailEnd len="med" w="med" type="none"/>
          </a:ln>
        </p:spPr>
      </p:sp>
      <p:sp>
        <p:nvSpPr>
          <p:cNvPr name="Freeform 3" id="4"/>
          <p:cNvSpPr/>
          <p:nvPr/>
        </p:nvSpPr>
        <p:spPr>
          <a:xfrm rot="0">
            <a:off x="10782300" y="292100"/>
            <a:ext cx="101560" cy="101560"/>
          </a:xfrm>
          <a:custGeom>
            <a:avLst/>
            <a:gdLst/>
            <a:ahLst/>
            <a:cxnLst/>
            <a:rect r="r" b="b" t="t" l="l"/>
            <a:pathLst>
              <a:path h="101560" w="101560">
                <a:moveTo>
                  <a:pt x="0" y="0"/>
                </a:moveTo>
                <a:lnTo>
                  <a:pt x="101560" y="0"/>
                </a:lnTo>
                <a:lnTo>
                  <a:pt x="101560" y="101560"/>
                </a:lnTo>
                <a:lnTo>
                  <a:pt x="0" y="101560"/>
                </a:lnTo>
                <a:close/>
              </a:path>
            </a:pathLst>
          </a:custGeom>
          <a:solidFill>
            <a:srgbClr val="BDBDBD"/>
          </a:solidFill>
        </p:spPr>
        <p:txBody>
          <a:bodyPr anchor="ctr" rtlCol="false" lIns="127000" rIns="127000"/>
          <a:lstStyle/>
          <a:p>
            <a:pPr algn="l"/>
            <a:endParaRPr lang="en-US" sz="1100"/>
          </a:p>
        </p:txBody>
      </p:sp>
      <p:sp>
        <p:nvSpPr>
          <p:cNvPr name="Freeform 4" id="5"/>
          <p:cNvSpPr/>
          <p:nvPr/>
        </p:nvSpPr>
        <p:spPr>
          <a:xfrm rot="0">
            <a:off x="10922000" y="292100"/>
            <a:ext cx="101560" cy="101560"/>
          </a:xfrm>
          <a:custGeom>
            <a:avLst/>
            <a:gdLst/>
            <a:ahLst/>
            <a:cxnLst/>
            <a:rect r="r" b="b" t="t" l="l"/>
            <a:pathLst>
              <a:path h="101560" w="101560">
                <a:moveTo>
                  <a:pt x="0" y="0"/>
                </a:moveTo>
                <a:lnTo>
                  <a:pt x="101560" y="0"/>
                </a:lnTo>
                <a:lnTo>
                  <a:pt x="101560" y="101560"/>
                </a:lnTo>
                <a:lnTo>
                  <a:pt x="0" y="101560"/>
                </a:lnTo>
                <a:close/>
              </a:path>
            </a:pathLst>
          </a:custGeom>
          <a:solidFill>
            <a:srgbClr val="BDBDBD"/>
          </a:solidFill>
        </p:spPr>
        <p:txBody>
          <a:bodyPr anchor="ctr" rtlCol="false" lIns="127000" rIns="127000"/>
          <a:lstStyle/>
          <a:p>
            <a:pPr algn="l"/>
            <a:endParaRPr lang="en-US" sz="1100"/>
          </a:p>
        </p:txBody>
      </p:sp>
      <p:sp>
        <p:nvSpPr>
          <p:cNvPr name="Freeform 5" id="6"/>
          <p:cNvSpPr/>
          <p:nvPr/>
        </p:nvSpPr>
        <p:spPr>
          <a:xfrm rot="0">
            <a:off x="11087100" y="292100"/>
            <a:ext cx="101560" cy="101560"/>
          </a:xfrm>
          <a:custGeom>
            <a:avLst/>
            <a:gdLst/>
            <a:ahLst/>
            <a:cxnLst/>
            <a:rect r="r" b="b" t="t" l="l"/>
            <a:pathLst>
              <a:path h="101560" w="101560">
                <a:moveTo>
                  <a:pt x="0" y="0"/>
                </a:moveTo>
                <a:lnTo>
                  <a:pt x="101560" y="0"/>
                </a:lnTo>
                <a:lnTo>
                  <a:pt x="101560" y="101560"/>
                </a:lnTo>
                <a:lnTo>
                  <a:pt x="0" y="101560"/>
                </a:lnTo>
                <a:close/>
              </a:path>
            </a:pathLst>
          </a:custGeom>
          <a:solidFill>
            <a:srgbClr val="BDBDBD"/>
          </a:solidFill>
        </p:spPr>
        <p:txBody>
          <a:bodyPr anchor="ctr" rtlCol="false" lIns="127000" rIns="127000"/>
          <a:lstStyle/>
          <a:p>
            <a:pPr algn="l"/>
            <a:endParaRPr lang="en-US" sz="1100"/>
          </a:p>
        </p:txBody>
      </p:sp>
      <p:pic>
        <p:nvPicPr>
          <p:cNvPr name="Picture 6" id="7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210945" y="1310259"/>
            <a:ext cx="3523704" cy="4203820"/>
          </a:xfrm>
          <a:prstGeom prst="rect">
            <a:avLst/>
          </a:prstGeom>
        </p:spPr>
      </p:pic>
      <p:sp>
        <p:nvSpPr>
          <p:cNvPr name="Freeform 7" id="8"/>
          <p:cNvSpPr/>
          <p:nvPr/>
        </p:nvSpPr>
        <p:spPr>
          <a:xfrm rot="0">
            <a:off x="10058400" y="1270000"/>
            <a:ext cx="228632" cy="228632"/>
          </a:xfrm>
          <a:custGeom>
            <a:avLst/>
            <a:gdLst/>
            <a:ahLst/>
            <a:cxnLst/>
            <a:rect r="r" b="b" t="t" l="l"/>
            <a:pathLst>
              <a:path h="228632" w="228632">
                <a:moveTo>
                  <a:pt x="0" y="0"/>
                </a:moveTo>
                <a:lnTo>
                  <a:pt x="228632" y="0"/>
                </a:lnTo>
                <a:lnTo>
                  <a:pt x="228632" y="228632"/>
                </a:lnTo>
                <a:lnTo>
                  <a:pt x="0" y="228632"/>
                </a:lnTo>
                <a:close/>
              </a:path>
            </a:pathLst>
          </a:custGeom>
          <a:solidFill>
            <a:srgbClr val="BB2326"/>
          </a:solidFill>
        </p:spPr>
        <p:txBody>
          <a:bodyPr anchor="ctr" rtlCol="false" lIns="127000" rIns="127000"/>
          <a:lstStyle/>
          <a:p>
            <a:pPr algn="l"/>
            <a:endParaRPr lang="en-US" sz="1100"/>
          </a:p>
        </p:txBody>
      </p:sp>
      <p:sp>
        <p:nvSpPr>
          <p:cNvPr name="TextBox 8" id="9"/>
          <p:cNvSpPr txBox="true"/>
          <p:nvPr/>
        </p:nvSpPr>
        <p:spPr>
          <a:xfrm rot="0">
            <a:off x="7734300" y="2984500"/>
            <a:ext cx="2554351" cy="520700"/>
          </a:xfrm>
          <a:prstGeom prst="rect">
            <a:avLst/>
          </a:prstGeom>
        </p:spPr>
        <p:txBody>
          <a:bodyPr anchor="t" rtlCol="false" lIns="31750" tIns="12700" rIns="31750" bIns="12700">
            <a:spAutoFit/>
          </a:bodyPr>
          <a:lstStyle/>
          <a:p>
            <a:pPr algn="r" latinLnBrk="true">
              <a:lnSpc>
                <a:spcPct val="116199"/>
              </a:lnSpc>
            </a:pPr>
            <a:r>
              <a:t/>
            </a:r>
            <a:r>
              <a:rPr lang="en-US" sz="1400">
                <a:solidFill>
                  <a:srgbClr val="0F0E0E"/>
                </a:solidFill>
                <a:latin typeface="Microsoft YaHei"/>
                <a:ea typeface="Microsoft YaHei"/>
              </a:rPr>
              <a:t>在此输入相关内容在此输入相关内容在此输入相关内容</a:t>
            </a:r>
            <a:endParaRPr lang="en-US" sz="1100"/>
          </a:p>
        </p:txBody>
      </p:sp>
      <p:sp>
        <p:nvSpPr>
          <p:cNvPr name="TextBox 9" id="10"/>
          <p:cNvSpPr txBox="true"/>
          <p:nvPr/>
        </p:nvSpPr>
        <p:spPr>
          <a:xfrm rot="0">
            <a:off x="9080500" y="1955800"/>
            <a:ext cx="1269682" cy="381000"/>
          </a:xfrm>
          <a:prstGeom prst="rect">
            <a:avLst/>
          </a:prstGeom>
        </p:spPr>
        <p:txBody>
          <a:bodyPr anchor="t" rtlCol="false" lIns="31750" tIns="12700" rIns="31750" bIns="12700">
            <a:spAutoFit/>
          </a:bodyPr>
          <a:lstStyle/>
          <a:p>
            <a:pPr algn="r" latinLnBrk="true">
              <a:lnSpc>
                <a:spcPct val="116199"/>
              </a:lnSpc>
            </a:pPr>
            <a:r>
              <a:t/>
            </a:r>
            <a:r>
              <a:rPr lang="en-US" b="true" sz="2000">
                <a:solidFill>
                  <a:srgbClr val="BB2226"/>
                </a:solidFill>
                <a:latin typeface="Microsoft YaHei"/>
                <a:ea typeface="Microsoft YaHei"/>
              </a:rPr>
              <a:t>未来计划</a:t>
            </a:r>
            <a:endParaRPr lang="en-US" sz="1100"/>
          </a:p>
        </p:txBody>
      </p:sp>
      <p:sp>
        <p:nvSpPr>
          <p:cNvPr name="TextBox 10" id="11"/>
          <p:cNvSpPr txBox="true"/>
          <p:nvPr/>
        </p:nvSpPr>
        <p:spPr>
          <a:xfrm rot="0">
            <a:off x="7734300" y="4521200"/>
            <a:ext cx="2554351" cy="520700"/>
          </a:xfrm>
          <a:prstGeom prst="rect">
            <a:avLst/>
          </a:prstGeom>
        </p:spPr>
        <p:txBody>
          <a:bodyPr anchor="t" rtlCol="false" lIns="31750" tIns="12700" rIns="31750" bIns="12700">
            <a:spAutoFit/>
          </a:bodyPr>
          <a:lstStyle/>
          <a:p>
            <a:pPr algn="r" latinLnBrk="true">
              <a:lnSpc>
                <a:spcPct val="116199"/>
              </a:lnSpc>
            </a:pPr>
            <a:r>
              <a:t/>
            </a:r>
            <a:r>
              <a:rPr lang="en-US" sz="1400">
                <a:solidFill>
                  <a:srgbClr val="0F0E0E"/>
                </a:solidFill>
                <a:latin typeface="Microsoft YaHei"/>
                <a:ea typeface="Microsoft YaHei"/>
              </a:rPr>
              <a:t>在此输入相关内容在此输入相关内容在此输入相关内容</a:t>
            </a:r>
            <a:endParaRPr lang="en-US" sz="1100"/>
          </a:p>
        </p:txBody>
      </p:sp>
      <p:sp>
        <p:nvSpPr>
          <p:cNvPr name="Freeform 11" id="12"/>
          <p:cNvSpPr/>
          <p:nvPr/>
        </p:nvSpPr>
        <p:spPr>
          <a:xfrm rot="0">
            <a:off x="9918700" y="4191000"/>
            <a:ext cx="315818" cy="235091"/>
          </a:xfrm>
          <a:custGeom>
            <a:avLst/>
            <a:gdLst/>
            <a:ahLst/>
            <a:cxnLst/>
            <a:rect r="r" b="b" t="t" l="l"/>
            <a:pathLst>
              <a:path h="235091" w="315818">
                <a:moveTo>
                  <a:pt x="315716" y="1711"/>
                </a:moveTo>
                <a:lnTo>
                  <a:pt x="315209" y="855"/>
                </a:lnTo>
                <a:lnTo>
                  <a:pt x="314550" y="302"/>
                </a:lnTo>
                <a:lnTo>
                  <a:pt x="313689" y="0"/>
                </a:lnTo>
                <a:lnTo>
                  <a:pt x="312624" y="201"/>
                </a:lnTo>
                <a:lnTo>
                  <a:pt x="4866" y="110628"/>
                </a:lnTo>
                <a:lnTo>
                  <a:pt x="3143" y="111483"/>
                </a:lnTo>
                <a:lnTo>
                  <a:pt x="1826" y="112741"/>
                </a:lnTo>
                <a:lnTo>
                  <a:pt x="862" y="114149"/>
                </a:lnTo>
                <a:lnTo>
                  <a:pt x="203" y="115759"/>
                </a:lnTo>
                <a:lnTo>
                  <a:pt x="0" y="117470"/>
                </a:lnTo>
                <a:lnTo>
                  <a:pt x="203" y="119230"/>
                </a:lnTo>
                <a:lnTo>
                  <a:pt x="761" y="120941"/>
                </a:lnTo>
                <a:lnTo>
                  <a:pt x="1826" y="122451"/>
                </a:lnTo>
                <a:lnTo>
                  <a:pt x="3245" y="123708"/>
                </a:lnTo>
                <a:lnTo>
                  <a:pt x="49267" y="154799"/>
                </a:lnTo>
                <a:lnTo>
                  <a:pt x="257986" y="45529"/>
                </a:lnTo>
                <a:lnTo>
                  <a:pt x="81248" y="176632"/>
                </a:lnTo>
                <a:lnTo>
                  <a:pt x="81248" y="229657"/>
                </a:lnTo>
                <a:lnTo>
                  <a:pt x="81553" y="231167"/>
                </a:lnTo>
                <a:lnTo>
                  <a:pt x="82160" y="232324"/>
                </a:lnTo>
                <a:lnTo>
                  <a:pt x="83072" y="233380"/>
                </a:lnTo>
                <a:lnTo>
                  <a:pt x="84340" y="233934"/>
                </a:lnTo>
                <a:lnTo>
                  <a:pt x="85658" y="234236"/>
                </a:lnTo>
                <a:lnTo>
                  <a:pt x="87026" y="234135"/>
                </a:lnTo>
                <a:lnTo>
                  <a:pt x="88445" y="233481"/>
                </a:lnTo>
                <a:lnTo>
                  <a:pt x="127371" y="207874"/>
                </a:lnTo>
                <a:lnTo>
                  <a:pt x="165688" y="233832"/>
                </a:lnTo>
                <a:lnTo>
                  <a:pt x="167260" y="234638"/>
                </a:lnTo>
                <a:lnTo>
                  <a:pt x="168882" y="235091"/>
                </a:lnTo>
                <a:lnTo>
                  <a:pt x="170606" y="235091"/>
                </a:lnTo>
                <a:lnTo>
                  <a:pt x="172227" y="234687"/>
                </a:lnTo>
                <a:lnTo>
                  <a:pt x="173748" y="234035"/>
                </a:lnTo>
                <a:lnTo>
                  <a:pt x="175116" y="232978"/>
                </a:lnTo>
                <a:lnTo>
                  <a:pt x="176231" y="231569"/>
                </a:lnTo>
                <a:lnTo>
                  <a:pt x="315412" y="3623"/>
                </a:lnTo>
                <a:lnTo>
                  <a:pt x="315818" y="2667"/>
                </a:lnTo>
                <a:lnTo>
                  <a:pt x="315716" y="1711"/>
                </a:lnTo>
                <a:close/>
              </a:path>
            </a:pathLst>
          </a:custGeom>
          <a:solidFill>
            <a:srgbClr val="BB2226"/>
          </a:solidFill>
        </p:spPr>
        <p:txBody>
          <a:bodyPr anchor="ctr" rtlCol="false" lIns="127000" rIns="127000"/>
          <a:lstStyle/>
          <a:p>
            <a:pPr algn="l"/>
            <a:endParaRPr lang="en-US" sz="1100"/>
          </a:p>
        </p:txBody>
      </p:sp>
      <p:sp>
        <p:nvSpPr>
          <p:cNvPr name="Freeform 12" id="13"/>
          <p:cNvSpPr/>
          <p:nvPr/>
        </p:nvSpPr>
        <p:spPr>
          <a:xfrm rot="0">
            <a:off x="9956800" y="2628900"/>
            <a:ext cx="281958" cy="281959"/>
          </a:xfrm>
          <a:custGeom>
            <a:avLst/>
            <a:gdLst/>
            <a:ahLst/>
            <a:cxnLst/>
            <a:rect r="r" b="b" t="t" l="l"/>
            <a:pathLst>
              <a:path h="281959" w="281958">
                <a:moveTo>
                  <a:pt x="281887" y="13880"/>
                </a:moveTo>
                <a:lnTo>
                  <a:pt x="281673" y="18315"/>
                </a:lnTo>
                <a:lnTo>
                  <a:pt x="281458" y="23108"/>
                </a:lnTo>
                <a:lnTo>
                  <a:pt x="281172" y="28260"/>
                </a:lnTo>
                <a:lnTo>
                  <a:pt x="280743" y="33698"/>
                </a:lnTo>
                <a:lnTo>
                  <a:pt x="280244" y="39493"/>
                </a:lnTo>
                <a:lnTo>
                  <a:pt x="279529" y="45430"/>
                </a:lnTo>
                <a:lnTo>
                  <a:pt x="278743" y="51655"/>
                </a:lnTo>
                <a:lnTo>
                  <a:pt x="277886" y="58022"/>
                </a:lnTo>
                <a:lnTo>
                  <a:pt x="276814" y="64604"/>
                </a:lnTo>
                <a:lnTo>
                  <a:pt x="275599" y="71330"/>
                </a:lnTo>
                <a:lnTo>
                  <a:pt x="274099" y="78055"/>
                </a:lnTo>
                <a:lnTo>
                  <a:pt x="272528" y="84923"/>
                </a:lnTo>
                <a:lnTo>
                  <a:pt x="270742" y="91791"/>
                </a:lnTo>
                <a:lnTo>
                  <a:pt x="268670" y="98731"/>
                </a:lnTo>
                <a:lnTo>
                  <a:pt x="266455" y="105528"/>
                </a:lnTo>
                <a:lnTo>
                  <a:pt x="264026" y="112252"/>
                </a:lnTo>
                <a:lnTo>
                  <a:pt x="261240" y="118978"/>
                </a:lnTo>
                <a:lnTo>
                  <a:pt x="258240" y="125560"/>
                </a:lnTo>
                <a:lnTo>
                  <a:pt x="254953" y="131999"/>
                </a:lnTo>
                <a:lnTo>
                  <a:pt x="251381" y="138223"/>
                </a:lnTo>
                <a:lnTo>
                  <a:pt x="247595" y="144162"/>
                </a:lnTo>
                <a:lnTo>
                  <a:pt x="243452" y="149813"/>
                </a:lnTo>
                <a:lnTo>
                  <a:pt x="238951" y="155394"/>
                </a:lnTo>
                <a:lnTo>
                  <a:pt x="234236" y="160473"/>
                </a:lnTo>
                <a:lnTo>
                  <a:pt x="230307" y="164265"/>
                </a:lnTo>
                <a:lnTo>
                  <a:pt x="226592" y="167842"/>
                </a:lnTo>
                <a:lnTo>
                  <a:pt x="223163" y="170990"/>
                </a:lnTo>
                <a:lnTo>
                  <a:pt x="219876" y="173924"/>
                </a:lnTo>
                <a:lnTo>
                  <a:pt x="216590" y="176642"/>
                </a:lnTo>
                <a:lnTo>
                  <a:pt x="213375" y="179147"/>
                </a:lnTo>
                <a:lnTo>
                  <a:pt x="210232" y="181579"/>
                </a:lnTo>
                <a:lnTo>
                  <a:pt x="207016" y="183940"/>
                </a:lnTo>
                <a:lnTo>
                  <a:pt x="203730" y="186229"/>
                </a:lnTo>
                <a:lnTo>
                  <a:pt x="200301" y="188519"/>
                </a:lnTo>
                <a:lnTo>
                  <a:pt x="196658" y="190879"/>
                </a:lnTo>
                <a:lnTo>
                  <a:pt x="192871" y="193312"/>
                </a:lnTo>
                <a:lnTo>
                  <a:pt x="188728" y="195888"/>
                </a:lnTo>
                <a:lnTo>
                  <a:pt x="184299" y="198678"/>
                </a:lnTo>
                <a:lnTo>
                  <a:pt x="181155" y="200610"/>
                </a:lnTo>
                <a:lnTo>
                  <a:pt x="177798" y="202685"/>
                </a:lnTo>
                <a:lnTo>
                  <a:pt x="174369" y="204974"/>
                </a:lnTo>
                <a:lnTo>
                  <a:pt x="170654" y="207263"/>
                </a:lnTo>
                <a:lnTo>
                  <a:pt x="166796" y="209695"/>
                </a:lnTo>
                <a:lnTo>
                  <a:pt x="162652" y="212414"/>
                </a:lnTo>
                <a:lnTo>
                  <a:pt x="158223" y="215133"/>
                </a:lnTo>
                <a:lnTo>
                  <a:pt x="153651" y="218138"/>
                </a:lnTo>
                <a:lnTo>
                  <a:pt x="148793" y="221358"/>
                </a:lnTo>
                <a:lnTo>
                  <a:pt x="143649" y="224791"/>
                </a:lnTo>
                <a:lnTo>
                  <a:pt x="138220" y="228440"/>
                </a:lnTo>
                <a:lnTo>
                  <a:pt x="132433" y="232304"/>
                </a:lnTo>
                <a:lnTo>
                  <a:pt x="126360" y="236381"/>
                </a:lnTo>
                <a:lnTo>
                  <a:pt x="119931" y="240817"/>
                </a:lnTo>
                <a:lnTo>
                  <a:pt x="113215" y="245468"/>
                </a:lnTo>
                <a:lnTo>
                  <a:pt x="111429" y="246469"/>
                </a:lnTo>
                <a:lnTo>
                  <a:pt x="109572" y="247042"/>
                </a:lnTo>
                <a:lnTo>
                  <a:pt x="107643" y="247256"/>
                </a:lnTo>
                <a:lnTo>
                  <a:pt x="105714" y="247113"/>
                </a:lnTo>
                <a:lnTo>
                  <a:pt x="103928" y="246469"/>
                </a:lnTo>
                <a:lnTo>
                  <a:pt x="102285" y="245611"/>
                </a:lnTo>
                <a:lnTo>
                  <a:pt x="100713" y="244323"/>
                </a:lnTo>
                <a:lnTo>
                  <a:pt x="37560" y="181293"/>
                </a:lnTo>
                <a:lnTo>
                  <a:pt x="36345" y="179719"/>
                </a:lnTo>
                <a:lnTo>
                  <a:pt x="35417" y="178002"/>
                </a:lnTo>
                <a:lnTo>
                  <a:pt x="34917" y="176213"/>
                </a:lnTo>
                <a:lnTo>
                  <a:pt x="34702" y="174281"/>
                </a:lnTo>
                <a:lnTo>
                  <a:pt x="34917" y="172279"/>
                </a:lnTo>
                <a:lnTo>
                  <a:pt x="35488" y="170489"/>
                </a:lnTo>
                <a:lnTo>
                  <a:pt x="36488" y="168773"/>
                </a:lnTo>
                <a:lnTo>
                  <a:pt x="41132" y="162047"/>
                </a:lnTo>
                <a:lnTo>
                  <a:pt x="45561" y="155608"/>
                </a:lnTo>
                <a:lnTo>
                  <a:pt x="49705" y="149527"/>
                </a:lnTo>
                <a:lnTo>
                  <a:pt x="53562" y="143804"/>
                </a:lnTo>
                <a:lnTo>
                  <a:pt x="57206" y="138366"/>
                </a:lnTo>
                <a:lnTo>
                  <a:pt x="60563" y="133143"/>
                </a:lnTo>
                <a:lnTo>
                  <a:pt x="63778" y="128350"/>
                </a:lnTo>
                <a:lnTo>
                  <a:pt x="66779" y="123699"/>
                </a:lnTo>
                <a:lnTo>
                  <a:pt x="69637" y="119336"/>
                </a:lnTo>
                <a:lnTo>
                  <a:pt x="72209" y="115186"/>
                </a:lnTo>
                <a:lnTo>
                  <a:pt x="74709" y="111323"/>
                </a:lnTo>
                <a:lnTo>
                  <a:pt x="77067" y="107602"/>
                </a:lnTo>
                <a:lnTo>
                  <a:pt x="79281" y="104168"/>
                </a:lnTo>
                <a:lnTo>
                  <a:pt x="81353" y="100805"/>
                </a:lnTo>
                <a:lnTo>
                  <a:pt x="83353" y="97657"/>
                </a:lnTo>
                <a:lnTo>
                  <a:pt x="85997" y="93222"/>
                </a:lnTo>
                <a:lnTo>
                  <a:pt x="88640" y="89144"/>
                </a:lnTo>
                <a:lnTo>
                  <a:pt x="91140" y="85352"/>
                </a:lnTo>
                <a:lnTo>
                  <a:pt x="93426" y="81704"/>
                </a:lnTo>
                <a:lnTo>
                  <a:pt x="95784" y="78269"/>
                </a:lnTo>
                <a:lnTo>
                  <a:pt x="97999" y="74978"/>
                </a:lnTo>
                <a:lnTo>
                  <a:pt x="100356" y="71688"/>
                </a:lnTo>
                <a:lnTo>
                  <a:pt x="102785" y="68467"/>
                </a:lnTo>
                <a:lnTo>
                  <a:pt x="105357" y="65391"/>
                </a:lnTo>
                <a:lnTo>
                  <a:pt x="108072" y="62100"/>
                </a:lnTo>
                <a:lnTo>
                  <a:pt x="111001" y="58809"/>
                </a:lnTo>
                <a:lnTo>
                  <a:pt x="114144" y="55303"/>
                </a:lnTo>
                <a:lnTo>
                  <a:pt x="117645" y="51655"/>
                </a:lnTo>
                <a:lnTo>
                  <a:pt x="121502" y="47720"/>
                </a:lnTo>
                <a:lnTo>
                  <a:pt x="126646" y="42998"/>
                </a:lnTo>
                <a:lnTo>
                  <a:pt x="132075" y="38491"/>
                </a:lnTo>
                <a:lnTo>
                  <a:pt x="137720" y="34341"/>
                </a:lnTo>
                <a:lnTo>
                  <a:pt x="143792" y="30550"/>
                </a:lnTo>
                <a:lnTo>
                  <a:pt x="149936" y="27044"/>
                </a:lnTo>
                <a:lnTo>
                  <a:pt x="156437" y="23753"/>
                </a:lnTo>
                <a:lnTo>
                  <a:pt x="162867" y="20748"/>
                </a:lnTo>
                <a:lnTo>
                  <a:pt x="169653" y="18029"/>
                </a:lnTo>
                <a:lnTo>
                  <a:pt x="176369" y="15525"/>
                </a:lnTo>
                <a:lnTo>
                  <a:pt x="183298" y="13308"/>
                </a:lnTo>
                <a:lnTo>
                  <a:pt x="190085" y="11233"/>
                </a:lnTo>
                <a:lnTo>
                  <a:pt x="197015" y="9372"/>
                </a:lnTo>
                <a:lnTo>
                  <a:pt x="203802" y="7870"/>
                </a:lnTo>
                <a:lnTo>
                  <a:pt x="210661" y="6367"/>
                </a:lnTo>
                <a:lnTo>
                  <a:pt x="217305" y="5151"/>
                </a:lnTo>
                <a:lnTo>
                  <a:pt x="223877" y="4078"/>
                </a:lnTo>
                <a:lnTo>
                  <a:pt x="230235" y="3219"/>
                </a:lnTo>
                <a:lnTo>
                  <a:pt x="236450" y="2433"/>
                </a:lnTo>
                <a:lnTo>
                  <a:pt x="242523" y="1717"/>
                </a:lnTo>
                <a:lnTo>
                  <a:pt x="248167" y="1216"/>
                </a:lnTo>
                <a:lnTo>
                  <a:pt x="253667" y="787"/>
                </a:lnTo>
                <a:lnTo>
                  <a:pt x="258811" y="429"/>
                </a:lnTo>
                <a:lnTo>
                  <a:pt x="263598" y="214"/>
                </a:lnTo>
                <a:lnTo>
                  <a:pt x="267955" y="71"/>
                </a:lnTo>
                <a:lnTo>
                  <a:pt x="272027" y="0"/>
                </a:lnTo>
                <a:lnTo>
                  <a:pt x="272242" y="0"/>
                </a:lnTo>
                <a:lnTo>
                  <a:pt x="274099" y="143"/>
                </a:lnTo>
                <a:lnTo>
                  <a:pt x="275957" y="715"/>
                </a:lnTo>
                <a:lnTo>
                  <a:pt x="277671" y="1645"/>
                </a:lnTo>
                <a:lnTo>
                  <a:pt x="279100" y="2861"/>
                </a:lnTo>
                <a:lnTo>
                  <a:pt x="280314" y="4292"/>
                </a:lnTo>
                <a:lnTo>
                  <a:pt x="281243" y="6153"/>
                </a:lnTo>
                <a:lnTo>
                  <a:pt x="281815" y="7941"/>
                </a:lnTo>
                <a:lnTo>
                  <a:pt x="281958" y="9945"/>
                </a:lnTo>
                <a:lnTo>
                  <a:pt x="281887" y="13880"/>
                </a:lnTo>
                <a:close/>
                <a:moveTo>
                  <a:pt x="215376" y="95368"/>
                </a:moveTo>
                <a:lnTo>
                  <a:pt x="214804" y="91791"/>
                </a:lnTo>
                <a:lnTo>
                  <a:pt x="213804" y="88357"/>
                </a:lnTo>
                <a:lnTo>
                  <a:pt x="212447" y="84994"/>
                </a:lnTo>
                <a:lnTo>
                  <a:pt x="210732" y="81775"/>
                </a:lnTo>
                <a:lnTo>
                  <a:pt x="208589" y="78770"/>
                </a:lnTo>
                <a:lnTo>
                  <a:pt x="206088" y="75909"/>
                </a:lnTo>
                <a:lnTo>
                  <a:pt x="203230" y="73404"/>
                </a:lnTo>
                <a:lnTo>
                  <a:pt x="200158" y="71258"/>
                </a:lnTo>
                <a:lnTo>
                  <a:pt x="196872" y="69541"/>
                </a:lnTo>
                <a:lnTo>
                  <a:pt x="193657" y="68110"/>
                </a:lnTo>
                <a:lnTo>
                  <a:pt x="190085" y="67180"/>
                </a:lnTo>
                <a:lnTo>
                  <a:pt x="186656" y="66608"/>
                </a:lnTo>
                <a:lnTo>
                  <a:pt x="183013" y="66393"/>
                </a:lnTo>
                <a:lnTo>
                  <a:pt x="179441" y="66608"/>
                </a:lnTo>
                <a:lnTo>
                  <a:pt x="175940" y="67180"/>
                </a:lnTo>
                <a:lnTo>
                  <a:pt x="172440" y="68110"/>
                </a:lnTo>
                <a:lnTo>
                  <a:pt x="169082" y="69541"/>
                </a:lnTo>
                <a:lnTo>
                  <a:pt x="165939" y="71258"/>
                </a:lnTo>
                <a:lnTo>
                  <a:pt x="162867" y="73404"/>
                </a:lnTo>
                <a:lnTo>
                  <a:pt x="160009" y="75909"/>
                </a:lnTo>
                <a:lnTo>
                  <a:pt x="157509" y="78770"/>
                </a:lnTo>
                <a:lnTo>
                  <a:pt x="155366" y="81775"/>
                </a:lnTo>
                <a:lnTo>
                  <a:pt x="153651" y="84994"/>
                </a:lnTo>
                <a:lnTo>
                  <a:pt x="152294" y="88357"/>
                </a:lnTo>
                <a:lnTo>
                  <a:pt x="151293" y="91791"/>
                </a:lnTo>
                <a:lnTo>
                  <a:pt x="150722" y="95368"/>
                </a:lnTo>
                <a:lnTo>
                  <a:pt x="150508" y="98874"/>
                </a:lnTo>
                <a:lnTo>
                  <a:pt x="150722" y="102523"/>
                </a:lnTo>
                <a:lnTo>
                  <a:pt x="151293" y="105957"/>
                </a:lnTo>
                <a:lnTo>
                  <a:pt x="152294" y="109391"/>
                </a:lnTo>
                <a:lnTo>
                  <a:pt x="153651" y="112825"/>
                </a:lnTo>
                <a:lnTo>
                  <a:pt x="155366" y="116045"/>
                </a:lnTo>
                <a:lnTo>
                  <a:pt x="157509" y="119120"/>
                </a:lnTo>
                <a:lnTo>
                  <a:pt x="160009" y="121983"/>
                </a:lnTo>
                <a:lnTo>
                  <a:pt x="162867" y="124487"/>
                </a:lnTo>
                <a:lnTo>
                  <a:pt x="165939" y="126633"/>
                </a:lnTo>
                <a:lnTo>
                  <a:pt x="169082" y="128350"/>
                </a:lnTo>
                <a:lnTo>
                  <a:pt x="172440" y="129710"/>
                </a:lnTo>
                <a:lnTo>
                  <a:pt x="175940" y="130640"/>
                </a:lnTo>
                <a:lnTo>
                  <a:pt x="179441" y="131283"/>
                </a:lnTo>
                <a:lnTo>
                  <a:pt x="183013" y="131426"/>
                </a:lnTo>
                <a:lnTo>
                  <a:pt x="186656" y="131283"/>
                </a:lnTo>
                <a:lnTo>
                  <a:pt x="190085" y="130640"/>
                </a:lnTo>
                <a:lnTo>
                  <a:pt x="193657" y="129710"/>
                </a:lnTo>
                <a:lnTo>
                  <a:pt x="196872" y="128350"/>
                </a:lnTo>
                <a:lnTo>
                  <a:pt x="200158" y="126633"/>
                </a:lnTo>
                <a:lnTo>
                  <a:pt x="203230" y="124487"/>
                </a:lnTo>
                <a:lnTo>
                  <a:pt x="206088" y="121983"/>
                </a:lnTo>
                <a:lnTo>
                  <a:pt x="208589" y="119120"/>
                </a:lnTo>
                <a:lnTo>
                  <a:pt x="210732" y="116045"/>
                </a:lnTo>
                <a:lnTo>
                  <a:pt x="212447" y="112825"/>
                </a:lnTo>
                <a:lnTo>
                  <a:pt x="213804" y="109391"/>
                </a:lnTo>
                <a:lnTo>
                  <a:pt x="214804" y="105957"/>
                </a:lnTo>
                <a:lnTo>
                  <a:pt x="215376" y="102523"/>
                </a:lnTo>
                <a:lnTo>
                  <a:pt x="215590" y="98874"/>
                </a:lnTo>
                <a:lnTo>
                  <a:pt x="215376" y="95368"/>
                </a:lnTo>
                <a:close/>
                <a:moveTo>
                  <a:pt x="65226" y="99814"/>
                </a:moveTo>
                <a:lnTo>
                  <a:pt x="63031" y="103367"/>
                </a:lnTo>
                <a:lnTo>
                  <a:pt x="60623" y="107061"/>
                </a:lnTo>
                <a:lnTo>
                  <a:pt x="58002" y="111033"/>
                </a:lnTo>
                <a:lnTo>
                  <a:pt x="55311" y="115144"/>
                </a:lnTo>
                <a:lnTo>
                  <a:pt x="52408" y="119465"/>
                </a:lnTo>
                <a:lnTo>
                  <a:pt x="49291" y="124203"/>
                </a:lnTo>
                <a:lnTo>
                  <a:pt x="45963" y="129081"/>
                </a:lnTo>
                <a:lnTo>
                  <a:pt x="42422" y="134238"/>
                </a:lnTo>
                <a:lnTo>
                  <a:pt x="38669" y="139603"/>
                </a:lnTo>
                <a:lnTo>
                  <a:pt x="34773" y="145387"/>
                </a:lnTo>
                <a:lnTo>
                  <a:pt x="30524" y="151380"/>
                </a:lnTo>
                <a:lnTo>
                  <a:pt x="26133" y="157791"/>
                </a:lnTo>
                <a:lnTo>
                  <a:pt x="24575" y="160160"/>
                </a:lnTo>
                <a:lnTo>
                  <a:pt x="23441" y="162668"/>
                </a:lnTo>
                <a:lnTo>
                  <a:pt x="0" y="139673"/>
                </a:lnTo>
                <a:lnTo>
                  <a:pt x="141" y="139533"/>
                </a:lnTo>
                <a:lnTo>
                  <a:pt x="566" y="139046"/>
                </a:lnTo>
                <a:lnTo>
                  <a:pt x="1275" y="138209"/>
                </a:lnTo>
                <a:lnTo>
                  <a:pt x="2124" y="137094"/>
                </a:lnTo>
                <a:lnTo>
                  <a:pt x="3328" y="135701"/>
                </a:lnTo>
                <a:lnTo>
                  <a:pt x="4674" y="134238"/>
                </a:lnTo>
                <a:lnTo>
                  <a:pt x="6303" y="132356"/>
                </a:lnTo>
                <a:lnTo>
                  <a:pt x="8144" y="130405"/>
                </a:lnTo>
                <a:lnTo>
                  <a:pt x="10198" y="128314"/>
                </a:lnTo>
                <a:lnTo>
                  <a:pt x="12323" y="126084"/>
                </a:lnTo>
                <a:lnTo>
                  <a:pt x="14731" y="123785"/>
                </a:lnTo>
                <a:lnTo>
                  <a:pt x="17280" y="121346"/>
                </a:lnTo>
                <a:lnTo>
                  <a:pt x="20043" y="118907"/>
                </a:lnTo>
                <a:lnTo>
                  <a:pt x="22946" y="116398"/>
                </a:lnTo>
                <a:lnTo>
                  <a:pt x="25920" y="113890"/>
                </a:lnTo>
                <a:lnTo>
                  <a:pt x="29036" y="111451"/>
                </a:lnTo>
                <a:lnTo>
                  <a:pt x="32365" y="109012"/>
                </a:lnTo>
                <a:lnTo>
                  <a:pt x="35694" y="106643"/>
                </a:lnTo>
                <a:lnTo>
                  <a:pt x="39235" y="104413"/>
                </a:lnTo>
                <a:lnTo>
                  <a:pt x="42705" y="102322"/>
                </a:lnTo>
                <a:lnTo>
                  <a:pt x="46388" y="100371"/>
                </a:lnTo>
                <a:lnTo>
                  <a:pt x="50071" y="98560"/>
                </a:lnTo>
                <a:lnTo>
                  <a:pt x="53895" y="97027"/>
                </a:lnTo>
                <a:lnTo>
                  <a:pt x="57720" y="95703"/>
                </a:lnTo>
                <a:lnTo>
                  <a:pt x="61615" y="94588"/>
                </a:lnTo>
                <a:lnTo>
                  <a:pt x="65510" y="93751"/>
                </a:lnTo>
                <a:lnTo>
                  <a:pt x="69404" y="93263"/>
                </a:lnTo>
                <a:lnTo>
                  <a:pt x="67422" y="96469"/>
                </a:lnTo>
                <a:lnTo>
                  <a:pt x="65226" y="99814"/>
                </a:lnTo>
                <a:close/>
                <a:moveTo>
                  <a:pt x="1262" y="255265"/>
                </a:moveTo>
                <a:lnTo>
                  <a:pt x="2455" y="248731"/>
                </a:lnTo>
                <a:lnTo>
                  <a:pt x="3998" y="242339"/>
                </a:lnTo>
                <a:lnTo>
                  <a:pt x="5961" y="236087"/>
                </a:lnTo>
                <a:lnTo>
                  <a:pt x="8065" y="230397"/>
                </a:lnTo>
                <a:lnTo>
                  <a:pt x="10520" y="224777"/>
                </a:lnTo>
                <a:lnTo>
                  <a:pt x="13325" y="219438"/>
                </a:lnTo>
                <a:lnTo>
                  <a:pt x="16481" y="214170"/>
                </a:lnTo>
                <a:lnTo>
                  <a:pt x="19988" y="209252"/>
                </a:lnTo>
                <a:lnTo>
                  <a:pt x="23214" y="205318"/>
                </a:lnTo>
                <a:lnTo>
                  <a:pt x="26791" y="201665"/>
                </a:lnTo>
                <a:lnTo>
                  <a:pt x="30718" y="198293"/>
                </a:lnTo>
                <a:lnTo>
                  <a:pt x="34787" y="195202"/>
                </a:lnTo>
                <a:lnTo>
                  <a:pt x="37311" y="197732"/>
                </a:lnTo>
                <a:lnTo>
                  <a:pt x="35208" y="202508"/>
                </a:lnTo>
                <a:lnTo>
                  <a:pt x="33244" y="207355"/>
                </a:lnTo>
                <a:lnTo>
                  <a:pt x="31350" y="212624"/>
                </a:lnTo>
                <a:lnTo>
                  <a:pt x="29667" y="217963"/>
                </a:lnTo>
                <a:lnTo>
                  <a:pt x="28264" y="223372"/>
                </a:lnTo>
                <a:lnTo>
                  <a:pt x="26300" y="231872"/>
                </a:lnTo>
                <a:lnTo>
                  <a:pt x="24757" y="240443"/>
                </a:lnTo>
                <a:lnTo>
                  <a:pt x="23495" y="249083"/>
                </a:lnTo>
                <a:lnTo>
                  <a:pt x="22653" y="257724"/>
                </a:lnTo>
                <a:lnTo>
                  <a:pt x="22443" y="259480"/>
                </a:lnTo>
                <a:lnTo>
                  <a:pt x="29667" y="258848"/>
                </a:lnTo>
                <a:lnTo>
                  <a:pt x="36890" y="257934"/>
                </a:lnTo>
                <a:lnTo>
                  <a:pt x="45376" y="256599"/>
                </a:lnTo>
                <a:lnTo>
                  <a:pt x="53723" y="254843"/>
                </a:lnTo>
                <a:lnTo>
                  <a:pt x="62069" y="252806"/>
                </a:lnTo>
                <a:lnTo>
                  <a:pt x="70275" y="250277"/>
                </a:lnTo>
                <a:lnTo>
                  <a:pt x="74342" y="248802"/>
                </a:lnTo>
                <a:lnTo>
                  <a:pt x="78340" y="247186"/>
                </a:lnTo>
                <a:lnTo>
                  <a:pt x="82267" y="245570"/>
                </a:lnTo>
                <a:lnTo>
                  <a:pt x="84161" y="244658"/>
                </a:lnTo>
                <a:lnTo>
                  <a:pt x="86756" y="247186"/>
                </a:lnTo>
                <a:lnTo>
                  <a:pt x="83740" y="251191"/>
                </a:lnTo>
                <a:lnTo>
                  <a:pt x="80444" y="254984"/>
                </a:lnTo>
                <a:lnTo>
                  <a:pt x="76797" y="258496"/>
                </a:lnTo>
                <a:lnTo>
                  <a:pt x="73010" y="261727"/>
                </a:lnTo>
                <a:lnTo>
                  <a:pt x="68942" y="264678"/>
                </a:lnTo>
                <a:lnTo>
                  <a:pt x="64664" y="267347"/>
                </a:lnTo>
                <a:lnTo>
                  <a:pt x="60175" y="269806"/>
                </a:lnTo>
                <a:lnTo>
                  <a:pt x="55687" y="272054"/>
                </a:lnTo>
                <a:lnTo>
                  <a:pt x="51057" y="274091"/>
                </a:lnTo>
                <a:lnTo>
                  <a:pt x="46358" y="275777"/>
                </a:lnTo>
                <a:lnTo>
                  <a:pt x="41660" y="277322"/>
                </a:lnTo>
                <a:lnTo>
                  <a:pt x="34435" y="279219"/>
                </a:lnTo>
                <a:lnTo>
                  <a:pt x="27072" y="280694"/>
                </a:lnTo>
                <a:lnTo>
                  <a:pt x="19638" y="281537"/>
                </a:lnTo>
                <a:lnTo>
                  <a:pt x="12203" y="281959"/>
                </a:lnTo>
                <a:lnTo>
                  <a:pt x="10590" y="281959"/>
                </a:lnTo>
                <a:lnTo>
                  <a:pt x="8977" y="281818"/>
                </a:lnTo>
                <a:lnTo>
                  <a:pt x="7434" y="281467"/>
                </a:lnTo>
                <a:lnTo>
                  <a:pt x="5610" y="280694"/>
                </a:lnTo>
                <a:lnTo>
                  <a:pt x="3998" y="279570"/>
                </a:lnTo>
                <a:lnTo>
                  <a:pt x="2525" y="278236"/>
                </a:lnTo>
                <a:lnTo>
                  <a:pt x="1473" y="276620"/>
                </a:lnTo>
                <a:lnTo>
                  <a:pt x="561" y="274864"/>
                </a:lnTo>
                <a:lnTo>
                  <a:pt x="70" y="272897"/>
                </a:lnTo>
                <a:lnTo>
                  <a:pt x="0" y="270579"/>
                </a:lnTo>
                <a:lnTo>
                  <a:pt x="0" y="268331"/>
                </a:lnTo>
                <a:lnTo>
                  <a:pt x="420" y="261727"/>
                </a:lnTo>
                <a:lnTo>
                  <a:pt x="1262" y="255265"/>
                </a:lnTo>
                <a:close/>
                <a:moveTo>
                  <a:pt x="124158" y="255941"/>
                </a:moveTo>
                <a:lnTo>
                  <a:pt x="130486" y="251475"/>
                </a:lnTo>
                <a:lnTo>
                  <a:pt x="136537" y="247292"/>
                </a:lnTo>
                <a:lnTo>
                  <a:pt x="142240" y="243251"/>
                </a:lnTo>
                <a:lnTo>
                  <a:pt x="147734" y="239564"/>
                </a:lnTo>
                <a:lnTo>
                  <a:pt x="152880" y="236090"/>
                </a:lnTo>
                <a:lnTo>
                  <a:pt x="157747" y="232758"/>
                </a:lnTo>
                <a:lnTo>
                  <a:pt x="162338" y="229639"/>
                </a:lnTo>
                <a:lnTo>
                  <a:pt x="166719" y="226732"/>
                </a:lnTo>
                <a:lnTo>
                  <a:pt x="170961" y="224039"/>
                </a:lnTo>
                <a:lnTo>
                  <a:pt x="174856" y="221415"/>
                </a:lnTo>
                <a:lnTo>
                  <a:pt x="178611" y="219076"/>
                </a:lnTo>
                <a:lnTo>
                  <a:pt x="182088" y="216736"/>
                </a:lnTo>
                <a:lnTo>
                  <a:pt x="185496" y="214610"/>
                </a:lnTo>
                <a:lnTo>
                  <a:pt x="188694" y="212554"/>
                </a:lnTo>
                <a:lnTo>
                  <a:pt x="188138" y="216453"/>
                </a:lnTo>
                <a:lnTo>
                  <a:pt x="187304" y="220423"/>
                </a:lnTo>
                <a:lnTo>
                  <a:pt x="186261" y="224251"/>
                </a:lnTo>
                <a:lnTo>
                  <a:pt x="184870" y="228151"/>
                </a:lnTo>
                <a:lnTo>
                  <a:pt x="183270" y="231908"/>
                </a:lnTo>
                <a:lnTo>
                  <a:pt x="181531" y="235665"/>
                </a:lnTo>
                <a:lnTo>
                  <a:pt x="179584" y="239281"/>
                </a:lnTo>
                <a:lnTo>
                  <a:pt x="177498" y="242825"/>
                </a:lnTo>
                <a:lnTo>
                  <a:pt x="175203" y="246370"/>
                </a:lnTo>
                <a:lnTo>
                  <a:pt x="172839" y="249703"/>
                </a:lnTo>
                <a:lnTo>
                  <a:pt x="170474" y="252964"/>
                </a:lnTo>
                <a:lnTo>
                  <a:pt x="167971" y="256083"/>
                </a:lnTo>
                <a:lnTo>
                  <a:pt x="165537" y="259131"/>
                </a:lnTo>
                <a:lnTo>
                  <a:pt x="163033" y="262038"/>
                </a:lnTo>
                <a:lnTo>
                  <a:pt x="160599" y="264731"/>
                </a:lnTo>
                <a:lnTo>
                  <a:pt x="158165" y="267213"/>
                </a:lnTo>
                <a:lnTo>
                  <a:pt x="155800" y="269624"/>
                </a:lnTo>
                <a:lnTo>
                  <a:pt x="153645" y="271892"/>
                </a:lnTo>
                <a:lnTo>
                  <a:pt x="151489" y="273948"/>
                </a:lnTo>
                <a:lnTo>
                  <a:pt x="149472" y="275720"/>
                </a:lnTo>
                <a:lnTo>
                  <a:pt x="147734" y="277351"/>
                </a:lnTo>
                <a:lnTo>
                  <a:pt x="146134" y="278698"/>
                </a:lnTo>
                <a:lnTo>
                  <a:pt x="144812" y="279833"/>
                </a:lnTo>
                <a:lnTo>
                  <a:pt x="143700" y="280754"/>
                </a:lnTo>
                <a:lnTo>
                  <a:pt x="142935" y="281463"/>
                </a:lnTo>
                <a:lnTo>
                  <a:pt x="142448" y="281888"/>
                </a:lnTo>
                <a:lnTo>
                  <a:pt x="142240" y="281959"/>
                </a:lnTo>
                <a:lnTo>
                  <a:pt x="119290" y="258564"/>
                </a:lnTo>
                <a:lnTo>
                  <a:pt x="121723" y="257429"/>
                </a:lnTo>
                <a:lnTo>
                  <a:pt x="124158" y="255941"/>
                </a:lnTo>
                <a:close/>
              </a:path>
            </a:pathLst>
          </a:custGeom>
          <a:solidFill>
            <a:srgbClr val="BB2226"/>
          </a:solidFill>
        </p:spPr>
        <p:txBody>
          <a:bodyPr anchor="ctr" rtlCol="false" lIns="127000" rIns="127000"/>
          <a:lstStyle/>
          <a:p>
            <a:pPr algn="l"/>
            <a:endParaRPr lang="en-US" sz="1100"/>
          </a:p>
        </p:txBody>
      </p:sp>
    </p:spTree>
  </p:cSld>
  <p:clrMapOvr>
    <a:masterClrMapping/>
  </p:clrMapOvr>
  <p:transition spd="med">
    <p:fade/>
  </p:transition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1" id="2"/>
          <p:cNvSpPr/>
          <p:nvPr/>
        </p:nvSpPr>
        <p:spPr>
          <a:xfrm rot="0">
            <a:off x="1295400" y="876300"/>
            <a:ext cx="3551535" cy="5143603"/>
          </a:xfrm>
          <a:custGeom>
            <a:avLst/>
            <a:gdLst/>
            <a:ahLst/>
            <a:cxnLst/>
            <a:rect r="r" b="b" t="t" l="l"/>
            <a:pathLst>
              <a:path h="5143603" w="3551535">
                <a:moveTo>
                  <a:pt x="0" y="0"/>
                </a:moveTo>
                <a:lnTo>
                  <a:pt x="3551535" y="0"/>
                </a:lnTo>
                <a:lnTo>
                  <a:pt x="3551535" y="5143603"/>
                </a:lnTo>
                <a:lnTo>
                  <a:pt x="0" y="5143603"/>
                </a:lnTo>
                <a:close/>
              </a:path>
            </a:pathLst>
          </a:custGeom>
          <a:solidFill>
            <a:srgbClr val="690902"/>
          </a:solidFill>
        </p:spPr>
        <p:txBody>
          <a:bodyPr anchor="ctr" rtlCol="false" lIns="127000" rIns="127000"/>
          <a:lstStyle/>
          <a:p>
            <a:pPr algn="l"/>
            <a:endParaRPr lang="en-US" sz="1100"/>
          </a:p>
        </p:txBody>
      </p:sp>
      <p:sp>
        <p:nvSpPr>
          <p:cNvPr name="TextBox 2" id="3"/>
          <p:cNvSpPr txBox="true"/>
          <p:nvPr/>
        </p:nvSpPr>
        <p:spPr>
          <a:xfrm rot="0">
            <a:off x="324739" y="235458"/>
            <a:ext cx="569595" cy="241300"/>
          </a:xfrm>
          <a:prstGeom prst="rect">
            <a:avLst/>
          </a:prstGeom>
        </p:spPr>
        <p:txBody>
          <a:bodyPr anchor="t" rtlCol="false" lIns="31750" tIns="12700" rIns="31750" bIns="12700">
            <a:spAutoFit/>
          </a:bodyPr>
          <a:lstStyle/>
          <a:p>
            <a:pPr algn="l" latinLnBrk="true">
              <a:lnSpc>
                <a:spcPct val="116199"/>
              </a:lnSpc>
            </a:pPr>
            <a:r>
              <a:t/>
            </a:r>
            <a:r>
              <a:rPr lang="en-US" sz="1200">
                <a:solidFill>
                  <a:srgbClr val="42464B"/>
                </a:solidFill>
                <a:latin typeface="Microsoft YaHei"/>
                <a:ea typeface="Microsoft YaHei"/>
              </a:rPr>
              <a:t>HTCH</a:t>
            </a:r>
            <a:endParaRPr lang="en-US" sz="1100"/>
          </a:p>
        </p:txBody>
      </p:sp>
      <p:sp>
        <p:nvSpPr>
          <p:cNvPr name="Freeform 3" id="4"/>
          <p:cNvSpPr/>
          <p:nvPr/>
        </p:nvSpPr>
        <p:spPr>
          <a:xfrm>
            <a:off x="335026" y="6124067"/>
            <a:ext cx="0" cy="373232"/>
          </a:xfrm>
          <a:custGeom>
            <a:avLst/>
            <a:gdLst/>
            <a:ahLst/>
            <a:cxnLst/>
            <a:rect r="r" b="b" t="t" l="l"/>
            <a:pathLst>
              <a:path h="373232" w="0">
                <a:moveTo>
                  <a:pt x="0" y="0"/>
                </a:moveTo>
                <a:lnTo>
                  <a:pt x="0" y="373232"/>
                </a:lnTo>
              </a:path>
            </a:pathLst>
          </a:custGeom>
          <a:solidFill>
            <a:srgbClr val="42464B"/>
          </a:solidFill>
          <a:ln w="12700">
            <a:solidFill>
              <a:srgbClr val="42464B"/>
            </a:solidFill>
            <a:prstDash val="solid"/>
            <a:headEnd len="med" w="med" type="none"/>
            <a:tailEnd len="med" w="med" type="none"/>
          </a:ln>
        </p:spPr>
      </p:sp>
      <p:sp>
        <p:nvSpPr>
          <p:cNvPr name="Freeform 4" id="5"/>
          <p:cNvSpPr/>
          <p:nvPr/>
        </p:nvSpPr>
        <p:spPr>
          <a:xfrm rot="0">
            <a:off x="10782300" y="292100"/>
            <a:ext cx="101560" cy="101560"/>
          </a:xfrm>
          <a:custGeom>
            <a:avLst/>
            <a:gdLst/>
            <a:ahLst/>
            <a:cxnLst/>
            <a:rect r="r" b="b" t="t" l="l"/>
            <a:pathLst>
              <a:path h="101560" w="101560">
                <a:moveTo>
                  <a:pt x="0" y="0"/>
                </a:moveTo>
                <a:lnTo>
                  <a:pt x="101560" y="0"/>
                </a:lnTo>
                <a:lnTo>
                  <a:pt x="101560" y="101560"/>
                </a:lnTo>
                <a:lnTo>
                  <a:pt x="0" y="101560"/>
                </a:lnTo>
                <a:close/>
              </a:path>
            </a:pathLst>
          </a:custGeom>
          <a:solidFill>
            <a:srgbClr val="BDBDBD"/>
          </a:solidFill>
        </p:spPr>
        <p:txBody>
          <a:bodyPr anchor="ctr" rtlCol="false" lIns="127000" rIns="127000"/>
          <a:lstStyle/>
          <a:p>
            <a:pPr algn="l"/>
            <a:endParaRPr lang="en-US" sz="1100"/>
          </a:p>
        </p:txBody>
      </p:sp>
      <p:sp>
        <p:nvSpPr>
          <p:cNvPr name="Freeform 5" id="6"/>
          <p:cNvSpPr/>
          <p:nvPr/>
        </p:nvSpPr>
        <p:spPr>
          <a:xfrm rot="0">
            <a:off x="10922000" y="292100"/>
            <a:ext cx="101560" cy="101560"/>
          </a:xfrm>
          <a:custGeom>
            <a:avLst/>
            <a:gdLst/>
            <a:ahLst/>
            <a:cxnLst/>
            <a:rect r="r" b="b" t="t" l="l"/>
            <a:pathLst>
              <a:path h="101560" w="101560">
                <a:moveTo>
                  <a:pt x="0" y="0"/>
                </a:moveTo>
                <a:lnTo>
                  <a:pt x="101560" y="0"/>
                </a:lnTo>
                <a:lnTo>
                  <a:pt x="101560" y="101560"/>
                </a:lnTo>
                <a:lnTo>
                  <a:pt x="0" y="101560"/>
                </a:lnTo>
                <a:close/>
              </a:path>
            </a:pathLst>
          </a:custGeom>
          <a:solidFill>
            <a:srgbClr val="BDBDBD"/>
          </a:solidFill>
        </p:spPr>
        <p:txBody>
          <a:bodyPr anchor="ctr" rtlCol="false" lIns="127000" rIns="127000"/>
          <a:lstStyle/>
          <a:p>
            <a:pPr algn="l"/>
            <a:endParaRPr lang="en-US" sz="1100"/>
          </a:p>
        </p:txBody>
      </p:sp>
      <p:sp>
        <p:nvSpPr>
          <p:cNvPr name="Freeform 6" id="7"/>
          <p:cNvSpPr/>
          <p:nvPr/>
        </p:nvSpPr>
        <p:spPr>
          <a:xfrm rot="0">
            <a:off x="11087100" y="292100"/>
            <a:ext cx="101560" cy="101560"/>
          </a:xfrm>
          <a:custGeom>
            <a:avLst/>
            <a:gdLst/>
            <a:ahLst/>
            <a:cxnLst/>
            <a:rect r="r" b="b" t="t" l="l"/>
            <a:pathLst>
              <a:path h="101560" w="101560">
                <a:moveTo>
                  <a:pt x="0" y="0"/>
                </a:moveTo>
                <a:lnTo>
                  <a:pt x="101560" y="0"/>
                </a:lnTo>
                <a:lnTo>
                  <a:pt x="101560" y="101560"/>
                </a:lnTo>
                <a:lnTo>
                  <a:pt x="0" y="101560"/>
                </a:lnTo>
                <a:close/>
              </a:path>
            </a:pathLst>
          </a:custGeom>
          <a:solidFill>
            <a:srgbClr val="BDBDBD"/>
          </a:solidFill>
        </p:spPr>
        <p:txBody>
          <a:bodyPr anchor="ctr" rtlCol="false" lIns="127000" rIns="127000"/>
          <a:lstStyle/>
          <a:p>
            <a:pPr algn="l"/>
            <a:endParaRPr lang="en-US" sz="1100"/>
          </a:p>
        </p:txBody>
      </p:sp>
      <p:sp>
        <p:nvSpPr>
          <p:cNvPr name="Freeform 7" id="8"/>
          <p:cNvSpPr/>
          <p:nvPr/>
        </p:nvSpPr>
        <p:spPr>
          <a:xfrm rot="0">
            <a:off x="4216400" y="1333500"/>
            <a:ext cx="274041" cy="274041"/>
          </a:xfrm>
          <a:custGeom>
            <a:avLst/>
            <a:gdLst/>
            <a:ahLst/>
            <a:cxnLst/>
            <a:rect r="r" b="b" t="t" l="l"/>
            <a:pathLst>
              <a:path h="274041" w="274041">
                <a:moveTo>
                  <a:pt x="0" y="0"/>
                </a:moveTo>
                <a:lnTo>
                  <a:pt x="274041" y="0"/>
                </a:lnTo>
                <a:lnTo>
                  <a:pt x="274041" y="274041"/>
                </a:lnTo>
                <a:lnTo>
                  <a:pt x="0" y="274041"/>
                </a:lnTo>
                <a:close/>
              </a:path>
            </a:pathLst>
          </a:custGeom>
          <a:solidFill>
            <a:srgbClr val="FFFFFF"/>
          </a:solidFill>
        </p:spPr>
        <p:txBody>
          <a:bodyPr anchor="ctr" rtlCol="false" lIns="127000" rIns="127000"/>
          <a:lstStyle/>
          <a:p>
            <a:pPr algn="l"/>
            <a:endParaRPr lang="en-US" sz="1100"/>
          </a:p>
        </p:txBody>
      </p:sp>
      <p:pic>
        <p:nvPicPr>
          <p:cNvPr name="Picture 8" id="9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5473700" y="1346200"/>
            <a:ext cx="2739018" cy="1894487"/>
          </a:xfrm>
          <a:prstGeom prst="rect">
            <a:avLst/>
          </a:prstGeom>
        </p:spPr>
      </p:pic>
      <p:pic>
        <p:nvPicPr>
          <p:cNvPr name="Picture 9" id="10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420100" y="1346200"/>
            <a:ext cx="1655707" cy="1898117"/>
          </a:xfrm>
          <a:prstGeom prst="rect">
            <a:avLst/>
          </a:prstGeom>
        </p:spPr>
      </p:pic>
      <p:sp>
        <p:nvSpPr>
          <p:cNvPr name="TextBox 10" id="11"/>
          <p:cNvSpPr txBox="true"/>
          <p:nvPr/>
        </p:nvSpPr>
        <p:spPr>
          <a:xfrm rot="0">
            <a:off x="1803400" y="2006600"/>
            <a:ext cx="2091563" cy="450850"/>
          </a:xfrm>
          <a:prstGeom prst="rect">
            <a:avLst/>
          </a:prstGeom>
        </p:spPr>
        <p:txBody>
          <a:bodyPr anchor="t" rtlCol="false" lIns="31750" tIns="12700" rIns="31750" bIns="12700">
            <a:spAutoFit/>
          </a:bodyPr>
          <a:lstStyle/>
          <a:p>
            <a:pPr algn="l" latinLnBrk="true">
              <a:lnSpc>
                <a:spcPct val="116199"/>
              </a:lnSpc>
            </a:pPr>
            <a:r>
              <a:t/>
            </a:r>
            <a:r>
              <a:rPr lang="en-US" b="true" sz="2400">
                <a:solidFill>
                  <a:srgbClr val="FFFFFF"/>
                </a:solidFill>
                <a:latin typeface="Microsoft YaHei"/>
                <a:ea typeface="Microsoft YaHei"/>
              </a:rPr>
              <a:t>具体工作措施</a:t>
            </a:r>
            <a:endParaRPr lang="en-US" sz="1100"/>
          </a:p>
        </p:txBody>
      </p:sp>
      <p:sp>
        <p:nvSpPr>
          <p:cNvPr name="TextBox 11" id="12"/>
          <p:cNvSpPr txBox="true"/>
          <p:nvPr/>
        </p:nvSpPr>
        <p:spPr>
          <a:xfrm rot="0">
            <a:off x="1803400" y="3009900"/>
            <a:ext cx="2267268" cy="444500"/>
          </a:xfrm>
          <a:prstGeom prst="rect">
            <a:avLst/>
          </a:prstGeom>
        </p:spPr>
        <p:txBody>
          <a:bodyPr anchor="t" rtlCol="false" lIns="31750" tIns="12700" rIns="31750" bIns="12700">
            <a:spAutoFit/>
          </a:bodyPr>
          <a:lstStyle/>
          <a:p>
            <a:pPr algn="l" latinLnBrk="true">
              <a:lnSpc>
                <a:spcPct val="116199"/>
              </a:lnSpc>
            </a:pPr>
            <a:r>
              <a:t/>
            </a:r>
            <a:r>
              <a:rPr lang="en-US" sz="1200">
                <a:solidFill>
                  <a:srgbClr val="FFFFFF"/>
                </a:solidFill>
                <a:latin typeface="Microsoft YaHei"/>
                <a:ea typeface="Microsoft YaHei"/>
              </a:rPr>
              <a:t>在此输入相关内容在此输入相关内容在此输入相关内容</a:t>
            </a:r>
            <a:endParaRPr lang="en-US" sz="1100"/>
          </a:p>
        </p:txBody>
      </p:sp>
      <p:sp>
        <p:nvSpPr>
          <p:cNvPr name="TextBox 12" id="13"/>
          <p:cNvSpPr txBox="true"/>
          <p:nvPr/>
        </p:nvSpPr>
        <p:spPr>
          <a:xfrm rot="0">
            <a:off x="1803400" y="4178300"/>
            <a:ext cx="2267268" cy="444500"/>
          </a:xfrm>
          <a:prstGeom prst="rect">
            <a:avLst/>
          </a:prstGeom>
        </p:spPr>
        <p:txBody>
          <a:bodyPr anchor="t" rtlCol="false" lIns="31750" tIns="12700" rIns="31750" bIns="12700">
            <a:spAutoFit/>
          </a:bodyPr>
          <a:lstStyle/>
          <a:p>
            <a:pPr algn="l" latinLnBrk="true">
              <a:lnSpc>
                <a:spcPct val="116199"/>
              </a:lnSpc>
            </a:pPr>
            <a:r>
              <a:t/>
            </a:r>
            <a:r>
              <a:rPr lang="en-US" sz="1200">
                <a:solidFill>
                  <a:srgbClr val="FFFFFF"/>
                </a:solidFill>
                <a:latin typeface="Microsoft YaHei"/>
                <a:ea typeface="Microsoft YaHei"/>
              </a:rPr>
              <a:t>在此输入相关内容在此输入相关内容在此输入相关内容</a:t>
            </a:r>
            <a:endParaRPr lang="en-US" sz="1100"/>
          </a:p>
        </p:txBody>
      </p:sp>
      <p:sp>
        <p:nvSpPr>
          <p:cNvPr name="TextBox 13" id="14"/>
          <p:cNvSpPr txBox="true"/>
          <p:nvPr/>
        </p:nvSpPr>
        <p:spPr>
          <a:xfrm rot="0">
            <a:off x="5473700" y="3822700"/>
            <a:ext cx="2554351" cy="520700"/>
          </a:xfrm>
          <a:prstGeom prst="rect">
            <a:avLst/>
          </a:prstGeom>
        </p:spPr>
        <p:txBody>
          <a:bodyPr anchor="t" rtlCol="false" lIns="31750" tIns="12700" rIns="31750" bIns="12700">
            <a:spAutoFit/>
          </a:bodyPr>
          <a:lstStyle/>
          <a:p>
            <a:pPr algn="l" latinLnBrk="true">
              <a:lnSpc>
                <a:spcPct val="116199"/>
              </a:lnSpc>
            </a:pPr>
            <a:r>
              <a:t/>
            </a:r>
            <a:r>
              <a:rPr lang="en-US" sz="1400">
                <a:solidFill>
                  <a:srgbClr val="0F0E0E"/>
                </a:solidFill>
                <a:latin typeface="Microsoft YaHei"/>
                <a:ea typeface="Microsoft YaHei"/>
              </a:rPr>
              <a:t>在此输入相关内容在此输入相关内容在此输入相关内容</a:t>
            </a:r>
            <a:endParaRPr lang="en-US" sz="1100"/>
          </a:p>
        </p:txBody>
      </p:sp>
      <p:sp>
        <p:nvSpPr>
          <p:cNvPr name="Freeform 14" id="15"/>
          <p:cNvSpPr/>
          <p:nvPr/>
        </p:nvSpPr>
        <p:spPr>
          <a:xfrm rot="0">
            <a:off x="9956800" y="5791200"/>
            <a:ext cx="228632" cy="228632"/>
          </a:xfrm>
          <a:custGeom>
            <a:avLst/>
            <a:gdLst/>
            <a:ahLst/>
            <a:cxnLst/>
            <a:rect r="r" b="b" t="t" l="l"/>
            <a:pathLst>
              <a:path h="228632" w="228632">
                <a:moveTo>
                  <a:pt x="0" y="0"/>
                </a:moveTo>
                <a:lnTo>
                  <a:pt x="228632" y="0"/>
                </a:lnTo>
                <a:lnTo>
                  <a:pt x="228632" y="228632"/>
                </a:lnTo>
                <a:lnTo>
                  <a:pt x="0" y="228632"/>
                </a:lnTo>
                <a:close/>
              </a:path>
            </a:pathLst>
          </a:custGeom>
          <a:solidFill>
            <a:srgbClr val="757575"/>
          </a:solidFill>
        </p:spPr>
        <p:txBody>
          <a:bodyPr anchor="ctr" rtlCol="false" lIns="127000" rIns="127000"/>
          <a:lstStyle/>
          <a:p>
            <a:pPr algn="l"/>
            <a:endParaRPr lang="en-US" sz="1100"/>
          </a:p>
        </p:txBody>
      </p:sp>
    </p:spTree>
  </p:cSld>
  <p:clrMapOvr>
    <a:masterClrMapping/>
  </p:clrMapOvr>
  <p:transition spd="med">
    <p:fade/>
  </p:transition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1" id="2"/>
          <p:cNvSpPr txBox="true"/>
          <p:nvPr/>
        </p:nvSpPr>
        <p:spPr>
          <a:xfrm rot="0">
            <a:off x="324739" y="235458"/>
            <a:ext cx="672402" cy="241300"/>
          </a:xfrm>
          <a:prstGeom prst="rect">
            <a:avLst/>
          </a:prstGeom>
        </p:spPr>
        <p:txBody>
          <a:bodyPr anchor="t" rtlCol="false" lIns="31750" tIns="12700" rIns="31750" bIns="12700">
            <a:spAutoFit/>
          </a:bodyPr>
          <a:lstStyle/>
          <a:p>
            <a:pPr algn="l" latinLnBrk="true">
              <a:lnSpc>
                <a:spcPct val="116199"/>
              </a:lnSpc>
            </a:pPr>
            <a:r>
              <a:t/>
            </a:r>
            <a:r>
              <a:rPr lang="en-US" sz="1200">
                <a:solidFill>
                  <a:srgbClr val="42464B"/>
                </a:solidFill>
                <a:latin typeface="Microsoft YaHei"/>
                <a:ea typeface="Microsoft YaHei"/>
              </a:rPr>
              <a:t>HTCH</a:t>
            </a:r>
            <a:endParaRPr lang="en-US" sz="1100"/>
          </a:p>
        </p:txBody>
      </p:sp>
      <p:sp>
        <p:nvSpPr>
          <p:cNvPr name="Freeform 2" id="3"/>
          <p:cNvSpPr/>
          <p:nvPr/>
        </p:nvSpPr>
        <p:spPr>
          <a:xfrm>
            <a:off x="335026" y="6124067"/>
            <a:ext cx="0" cy="373232"/>
          </a:xfrm>
          <a:custGeom>
            <a:avLst/>
            <a:gdLst/>
            <a:ahLst/>
            <a:cxnLst/>
            <a:rect r="r" b="b" t="t" l="l"/>
            <a:pathLst>
              <a:path h="373232" w="0">
                <a:moveTo>
                  <a:pt x="0" y="0"/>
                </a:moveTo>
                <a:lnTo>
                  <a:pt x="0" y="373232"/>
                </a:lnTo>
              </a:path>
            </a:pathLst>
          </a:custGeom>
          <a:solidFill>
            <a:srgbClr val="42464B"/>
          </a:solidFill>
          <a:ln w="12700">
            <a:solidFill>
              <a:srgbClr val="42464B"/>
            </a:solidFill>
            <a:prstDash val="solid"/>
            <a:headEnd len="med" w="med" type="none"/>
            <a:tailEnd len="med" w="med" type="none"/>
          </a:ln>
        </p:spPr>
      </p:sp>
      <p:sp>
        <p:nvSpPr>
          <p:cNvPr name="Freeform 3" id="4"/>
          <p:cNvSpPr/>
          <p:nvPr/>
        </p:nvSpPr>
        <p:spPr>
          <a:xfrm rot="0">
            <a:off x="10782300" y="292100"/>
            <a:ext cx="101560" cy="101560"/>
          </a:xfrm>
          <a:custGeom>
            <a:avLst/>
            <a:gdLst/>
            <a:ahLst/>
            <a:cxnLst/>
            <a:rect r="r" b="b" t="t" l="l"/>
            <a:pathLst>
              <a:path h="101560" w="101560">
                <a:moveTo>
                  <a:pt x="0" y="0"/>
                </a:moveTo>
                <a:lnTo>
                  <a:pt x="101560" y="0"/>
                </a:lnTo>
                <a:lnTo>
                  <a:pt x="101560" y="101560"/>
                </a:lnTo>
                <a:lnTo>
                  <a:pt x="0" y="101560"/>
                </a:lnTo>
                <a:close/>
              </a:path>
            </a:pathLst>
          </a:custGeom>
          <a:solidFill>
            <a:srgbClr val="BDBDBD"/>
          </a:solidFill>
        </p:spPr>
        <p:txBody>
          <a:bodyPr anchor="ctr" rtlCol="false" lIns="127000" rIns="127000"/>
          <a:lstStyle/>
          <a:p>
            <a:pPr algn="l"/>
            <a:endParaRPr lang="en-US" sz="1100"/>
          </a:p>
        </p:txBody>
      </p:sp>
      <p:sp>
        <p:nvSpPr>
          <p:cNvPr name="Freeform 4" id="5"/>
          <p:cNvSpPr/>
          <p:nvPr/>
        </p:nvSpPr>
        <p:spPr>
          <a:xfrm rot="0">
            <a:off x="10922000" y="292100"/>
            <a:ext cx="101560" cy="101560"/>
          </a:xfrm>
          <a:custGeom>
            <a:avLst/>
            <a:gdLst/>
            <a:ahLst/>
            <a:cxnLst/>
            <a:rect r="r" b="b" t="t" l="l"/>
            <a:pathLst>
              <a:path h="101560" w="101560">
                <a:moveTo>
                  <a:pt x="0" y="0"/>
                </a:moveTo>
                <a:lnTo>
                  <a:pt x="101560" y="0"/>
                </a:lnTo>
                <a:lnTo>
                  <a:pt x="101560" y="101560"/>
                </a:lnTo>
                <a:lnTo>
                  <a:pt x="0" y="101560"/>
                </a:lnTo>
                <a:close/>
              </a:path>
            </a:pathLst>
          </a:custGeom>
          <a:solidFill>
            <a:srgbClr val="BDBDBD"/>
          </a:solidFill>
        </p:spPr>
        <p:txBody>
          <a:bodyPr anchor="ctr" rtlCol="false" lIns="127000" rIns="127000"/>
          <a:lstStyle/>
          <a:p>
            <a:pPr algn="l"/>
            <a:endParaRPr lang="en-US" sz="1100"/>
          </a:p>
        </p:txBody>
      </p:sp>
      <p:sp>
        <p:nvSpPr>
          <p:cNvPr name="Freeform 5" id="6"/>
          <p:cNvSpPr/>
          <p:nvPr/>
        </p:nvSpPr>
        <p:spPr>
          <a:xfrm rot="0">
            <a:off x="11087100" y="292100"/>
            <a:ext cx="101560" cy="101560"/>
          </a:xfrm>
          <a:custGeom>
            <a:avLst/>
            <a:gdLst/>
            <a:ahLst/>
            <a:cxnLst/>
            <a:rect r="r" b="b" t="t" l="l"/>
            <a:pathLst>
              <a:path h="101560" w="101560">
                <a:moveTo>
                  <a:pt x="0" y="0"/>
                </a:moveTo>
                <a:lnTo>
                  <a:pt x="101560" y="0"/>
                </a:lnTo>
                <a:lnTo>
                  <a:pt x="101560" y="101560"/>
                </a:lnTo>
                <a:lnTo>
                  <a:pt x="0" y="101560"/>
                </a:lnTo>
                <a:close/>
              </a:path>
            </a:pathLst>
          </a:custGeom>
          <a:solidFill>
            <a:srgbClr val="BDBDBD"/>
          </a:solidFill>
        </p:spPr>
        <p:txBody>
          <a:bodyPr anchor="ctr" rtlCol="false" lIns="127000" rIns="127000"/>
          <a:lstStyle/>
          <a:p>
            <a:pPr algn="l"/>
            <a:endParaRPr lang="en-US" sz="1100"/>
          </a:p>
        </p:txBody>
      </p:sp>
      <p:pic>
        <p:nvPicPr>
          <p:cNvPr name="Picture 6" id="7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2298700" y="2819400"/>
            <a:ext cx="618212" cy="606090"/>
          </a:xfrm>
          <a:prstGeom prst="rect">
            <a:avLst/>
          </a:prstGeom>
        </p:spPr>
      </p:pic>
      <p:pic>
        <p:nvPicPr>
          <p:cNvPr name="Picture 7" id="8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5461000" y="2819400"/>
            <a:ext cx="620636" cy="606090"/>
          </a:xfrm>
          <a:prstGeom prst="rect">
            <a:avLst/>
          </a:prstGeom>
        </p:spPr>
      </p:pic>
      <p:pic>
        <p:nvPicPr>
          <p:cNvPr name="Picture 8" id="9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8724900" y="2819400"/>
            <a:ext cx="618212" cy="606090"/>
          </a:xfrm>
          <a:prstGeom prst="rect">
            <a:avLst/>
          </a:prstGeom>
        </p:spPr>
      </p:pic>
      <p:sp>
        <p:nvSpPr>
          <p:cNvPr name="TextBox 9" id="10"/>
          <p:cNvSpPr txBox="true"/>
          <p:nvPr/>
        </p:nvSpPr>
        <p:spPr>
          <a:xfrm rot="0">
            <a:off x="4495800" y="4076700"/>
            <a:ext cx="2554351" cy="444500"/>
          </a:xfrm>
          <a:prstGeom prst="rect">
            <a:avLst/>
          </a:prstGeom>
        </p:spPr>
        <p:txBody>
          <a:bodyPr anchor="t" rtlCol="false" lIns="31750" tIns="12700" rIns="31750" bIns="12700">
            <a:spAutoFit/>
          </a:bodyPr>
          <a:lstStyle/>
          <a:p>
            <a:pPr algn="ctr" latinLnBrk="true">
              <a:lnSpc>
                <a:spcPct val="116199"/>
              </a:lnSpc>
            </a:pPr>
            <a:r>
              <a:t/>
            </a:r>
            <a:r>
              <a:rPr lang="en-US" sz="1200">
                <a:solidFill>
                  <a:srgbClr val="0F0E0E"/>
                </a:solidFill>
                <a:latin typeface="Microsoft YaHei"/>
                <a:ea typeface="Microsoft YaHei"/>
              </a:rPr>
              <a:t>在此输入</a:t>
            </a:r>
            <a:endParaRPr lang="en-US" sz="1100"/>
          </a:p>
          <a:p>
            <a:pPr latinLnBrk="true" algn="ctr">
              <a:lnSpc>
                <a:spcPct val="116199"/>
              </a:lnSpc>
            </a:pPr>
            <a:r>
              <a:rPr lang="en-US" sz="1200">
                <a:solidFill>
                  <a:srgbClr val="0F0E0E"/>
                </a:solidFill>
                <a:latin typeface="Microsoft YaHei"/>
                <a:ea typeface="Microsoft YaHei"/>
              </a:rPr>
              <a:t>相关内容在此输入相关内容</a:t>
            </a:r>
          </a:p>
        </p:txBody>
      </p:sp>
      <p:sp>
        <p:nvSpPr>
          <p:cNvPr name="TextBox 10" id="11"/>
          <p:cNvSpPr txBox="true"/>
          <p:nvPr/>
        </p:nvSpPr>
        <p:spPr>
          <a:xfrm rot="0">
            <a:off x="4724400" y="1219200"/>
            <a:ext cx="2091563" cy="381000"/>
          </a:xfrm>
          <a:prstGeom prst="rect">
            <a:avLst/>
          </a:prstGeom>
        </p:spPr>
        <p:txBody>
          <a:bodyPr anchor="t" rtlCol="false" lIns="31750" tIns="12700" rIns="31750" bIns="12700">
            <a:spAutoFit/>
          </a:bodyPr>
          <a:lstStyle/>
          <a:p>
            <a:pPr algn="ctr" latinLnBrk="true">
              <a:lnSpc>
                <a:spcPct val="116199"/>
              </a:lnSpc>
            </a:pPr>
            <a:r>
              <a:t/>
            </a:r>
            <a:r>
              <a:rPr lang="en-US" b="true" sz="2000">
                <a:solidFill>
                  <a:srgbClr val="BB2226"/>
                </a:solidFill>
                <a:latin typeface="Microsoft YaHei"/>
                <a:ea typeface="Microsoft YaHei"/>
              </a:rPr>
              <a:t>具体工作措施</a:t>
            </a:r>
            <a:endParaRPr lang="en-US" sz="1100"/>
          </a:p>
        </p:txBody>
      </p:sp>
      <p:sp>
        <p:nvSpPr>
          <p:cNvPr name="TextBox 11" id="12"/>
          <p:cNvSpPr txBox="true"/>
          <p:nvPr/>
        </p:nvSpPr>
        <p:spPr>
          <a:xfrm rot="0">
            <a:off x="7747000" y="4076700"/>
            <a:ext cx="2554351" cy="444500"/>
          </a:xfrm>
          <a:prstGeom prst="rect">
            <a:avLst/>
          </a:prstGeom>
        </p:spPr>
        <p:txBody>
          <a:bodyPr anchor="t" rtlCol="false" lIns="31750" tIns="12700" rIns="31750" bIns="12700">
            <a:spAutoFit/>
          </a:bodyPr>
          <a:lstStyle/>
          <a:p>
            <a:pPr algn="ctr" latinLnBrk="true">
              <a:lnSpc>
                <a:spcPct val="116199"/>
              </a:lnSpc>
            </a:pPr>
            <a:r>
              <a:t/>
            </a:r>
            <a:r>
              <a:rPr lang="en-US" sz="1200">
                <a:solidFill>
                  <a:srgbClr val="0F0E0E"/>
                </a:solidFill>
                <a:latin typeface="Microsoft YaHei"/>
                <a:ea typeface="Microsoft YaHei"/>
              </a:rPr>
              <a:t>在此输入</a:t>
            </a:r>
            <a:endParaRPr lang="en-US" sz="1100"/>
          </a:p>
          <a:p>
            <a:pPr latinLnBrk="true" algn="ctr">
              <a:lnSpc>
                <a:spcPct val="116199"/>
              </a:lnSpc>
            </a:pPr>
            <a:r>
              <a:rPr lang="en-US" sz="1200">
                <a:solidFill>
                  <a:srgbClr val="0F0E0E"/>
                </a:solidFill>
                <a:latin typeface="Microsoft YaHei"/>
                <a:ea typeface="Microsoft YaHei"/>
              </a:rPr>
              <a:t>相关内容在此输入相关内容</a:t>
            </a:r>
          </a:p>
        </p:txBody>
      </p:sp>
      <p:sp>
        <p:nvSpPr>
          <p:cNvPr name="TextBox 12" id="13"/>
          <p:cNvSpPr txBox="true"/>
          <p:nvPr/>
        </p:nvSpPr>
        <p:spPr>
          <a:xfrm rot="0">
            <a:off x="1320800" y="4076700"/>
            <a:ext cx="2554351" cy="444500"/>
          </a:xfrm>
          <a:prstGeom prst="rect">
            <a:avLst/>
          </a:prstGeom>
        </p:spPr>
        <p:txBody>
          <a:bodyPr anchor="t" rtlCol="false" lIns="31750" tIns="12700" rIns="31750" bIns="12700">
            <a:spAutoFit/>
          </a:bodyPr>
          <a:lstStyle/>
          <a:p>
            <a:pPr algn="ctr" latinLnBrk="true">
              <a:lnSpc>
                <a:spcPct val="116199"/>
              </a:lnSpc>
            </a:pPr>
            <a:r>
              <a:t/>
            </a:r>
            <a:r>
              <a:rPr lang="en-US" sz="1200">
                <a:solidFill>
                  <a:srgbClr val="0F0E0E"/>
                </a:solidFill>
                <a:latin typeface="Microsoft YaHei"/>
                <a:ea typeface="Microsoft YaHei"/>
              </a:rPr>
              <a:t>在此输入</a:t>
            </a:r>
            <a:endParaRPr lang="en-US" sz="1100"/>
          </a:p>
          <a:p>
            <a:pPr latinLnBrk="true" algn="ctr">
              <a:lnSpc>
                <a:spcPct val="116199"/>
              </a:lnSpc>
            </a:pPr>
            <a:r>
              <a:rPr lang="en-US" sz="1200">
                <a:solidFill>
                  <a:srgbClr val="0F0E0E"/>
                </a:solidFill>
                <a:latin typeface="Microsoft YaHei"/>
                <a:ea typeface="Microsoft YaHei"/>
              </a:rPr>
              <a:t>相关内容在此输入相关内容</a:t>
            </a:r>
          </a:p>
        </p:txBody>
      </p:sp>
    </p:spTree>
  </p:cSld>
  <p:clrMapOvr>
    <a:masterClrMapping/>
  </p:clrMapOvr>
  <p:transition spd="med">
    <p:fade/>
  </p:transition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1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70231" y="-38735"/>
            <a:ext cx="11697505" cy="6579846"/>
          </a:xfrm>
          <a:prstGeom prst="rect">
            <a:avLst/>
          </a:prstGeom>
        </p:spPr>
      </p:pic>
      <p:sp>
        <p:nvSpPr>
          <p:cNvPr name="TextBox 2" id="3"/>
          <p:cNvSpPr txBox="true"/>
          <p:nvPr/>
        </p:nvSpPr>
        <p:spPr>
          <a:xfrm rot="0">
            <a:off x="324739" y="235458"/>
            <a:ext cx="592264" cy="241300"/>
          </a:xfrm>
          <a:prstGeom prst="rect">
            <a:avLst/>
          </a:prstGeom>
        </p:spPr>
        <p:txBody>
          <a:bodyPr anchor="t" rtlCol="false" lIns="31750" tIns="12700" rIns="31750" bIns="12700">
            <a:spAutoFit/>
          </a:bodyPr>
          <a:lstStyle/>
          <a:p>
            <a:pPr algn="l" latinLnBrk="true">
              <a:lnSpc>
                <a:spcPct val="116199"/>
              </a:lnSpc>
            </a:pPr>
            <a:r>
              <a:t/>
            </a:r>
            <a:r>
              <a:rPr lang="en-US" sz="1200">
                <a:solidFill>
                  <a:srgbClr val="FFFFFF"/>
                </a:solidFill>
                <a:latin typeface="Microsoft YaHei"/>
                <a:ea typeface="Microsoft YaHei"/>
              </a:rPr>
              <a:t>HTCH</a:t>
            </a:r>
            <a:endParaRPr lang="en-US" sz="1100"/>
          </a:p>
        </p:txBody>
      </p:sp>
      <p:sp>
        <p:nvSpPr>
          <p:cNvPr name="Freeform 3" id="4"/>
          <p:cNvSpPr/>
          <p:nvPr/>
        </p:nvSpPr>
        <p:spPr>
          <a:xfrm>
            <a:off x="330200" y="6121400"/>
            <a:ext cx="0" cy="373232"/>
          </a:xfrm>
          <a:custGeom>
            <a:avLst/>
            <a:gdLst/>
            <a:ahLst/>
            <a:cxnLst/>
            <a:rect r="r" b="b" t="t" l="l"/>
            <a:pathLst>
              <a:path h="373232" w="0">
                <a:moveTo>
                  <a:pt x="0" y="0"/>
                </a:moveTo>
                <a:lnTo>
                  <a:pt x="0" y="373232"/>
                </a:lnTo>
              </a:path>
            </a:pathLst>
          </a:custGeom>
          <a:solidFill>
            <a:srgbClr val="FFFFFF"/>
          </a:solidFill>
          <a:ln w="12700">
            <a:solidFill>
              <a:srgbClr val="FFFFFF"/>
            </a:solidFill>
            <a:prstDash val="solid"/>
            <a:headEnd len="med" w="med" type="none"/>
            <a:tailEnd len="med" w="med" type="none"/>
          </a:ln>
        </p:spPr>
      </p:sp>
      <p:sp>
        <p:nvSpPr>
          <p:cNvPr name="Freeform 4" id="5"/>
          <p:cNvSpPr/>
          <p:nvPr/>
        </p:nvSpPr>
        <p:spPr>
          <a:xfrm rot="0">
            <a:off x="10782300" y="292100"/>
            <a:ext cx="101560" cy="101560"/>
          </a:xfrm>
          <a:custGeom>
            <a:avLst/>
            <a:gdLst/>
            <a:ahLst/>
            <a:cxnLst/>
            <a:rect r="r" b="b" t="t" l="l"/>
            <a:pathLst>
              <a:path h="101560" w="101560">
                <a:moveTo>
                  <a:pt x="0" y="0"/>
                </a:moveTo>
                <a:lnTo>
                  <a:pt x="101560" y="0"/>
                </a:lnTo>
                <a:lnTo>
                  <a:pt x="101560" y="101560"/>
                </a:lnTo>
                <a:lnTo>
                  <a:pt x="0" y="101560"/>
                </a:lnTo>
                <a:close/>
              </a:path>
            </a:pathLst>
          </a:custGeom>
          <a:solidFill>
            <a:srgbClr val="FFFFFF"/>
          </a:solidFill>
        </p:spPr>
        <p:txBody>
          <a:bodyPr anchor="ctr" rtlCol="false" lIns="127000" rIns="127000"/>
          <a:lstStyle/>
          <a:p>
            <a:pPr algn="l"/>
            <a:endParaRPr lang="en-US" sz="1100"/>
          </a:p>
        </p:txBody>
      </p:sp>
      <p:sp>
        <p:nvSpPr>
          <p:cNvPr name="Freeform 5" id="6"/>
          <p:cNvSpPr/>
          <p:nvPr/>
        </p:nvSpPr>
        <p:spPr>
          <a:xfrm rot="0">
            <a:off x="10922000" y="292100"/>
            <a:ext cx="101560" cy="101560"/>
          </a:xfrm>
          <a:custGeom>
            <a:avLst/>
            <a:gdLst/>
            <a:ahLst/>
            <a:cxnLst/>
            <a:rect r="r" b="b" t="t" l="l"/>
            <a:pathLst>
              <a:path h="101560" w="101560">
                <a:moveTo>
                  <a:pt x="0" y="0"/>
                </a:moveTo>
                <a:lnTo>
                  <a:pt x="101560" y="0"/>
                </a:lnTo>
                <a:lnTo>
                  <a:pt x="101560" y="101560"/>
                </a:lnTo>
                <a:lnTo>
                  <a:pt x="0" y="101560"/>
                </a:lnTo>
                <a:close/>
              </a:path>
            </a:pathLst>
          </a:custGeom>
          <a:solidFill>
            <a:srgbClr val="FFFFFF"/>
          </a:solidFill>
        </p:spPr>
        <p:txBody>
          <a:bodyPr anchor="ctr" rtlCol="false" lIns="127000" rIns="127000"/>
          <a:lstStyle/>
          <a:p>
            <a:pPr algn="l"/>
            <a:endParaRPr lang="en-US" sz="1100"/>
          </a:p>
        </p:txBody>
      </p:sp>
      <p:sp>
        <p:nvSpPr>
          <p:cNvPr name="Freeform 6" id="7"/>
          <p:cNvSpPr/>
          <p:nvPr/>
        </p:nvSpPr>
        <p:spPr>
          <a:xfrm rot="0">
            <a:off x="11087100" y="292100"/>
            <a:ext cx="101560" cy="101560"/>
          </a:xfrm>
          <a:custGeom>
            <a:avLst/>
            <a:gdLst/>
            <a:ahLst/>
            <a:cxnLst/>
            <a:rect r="r" b="b" t="t" l="l"/>
            <a:pathLst>
              <a:path h="101560" w="101560">
                <a:moveTo>
                  <a:pt x="0" y="0"/>
                </a:moveTo>
                <a:lnTo>
                  <a:pt x="101560" y="0"/>
                </a:lnTo>
                <a:lnTo>
                  <a:pt x="101560" y="101560"/>
                </a:lnTo>
                <a:lnTo>
                  <a:pt x="0" y="101560"/>
                </a:lnTo>
                <a:close/>
              </a:path>
            </a:pathLst>
          </a:custGeom>
          <a:solidFill>
            <a:srgbClr val="FFFFFF"/>
          </a:solidFill>
        </p:spPr>
        <p:txBody>
          <a:bodyPr anchor="ctr" rtlCol="false" lIns="127000" rIns="127000"/>
          <a:lstStyle/>
          <a:p>
            <a:pPr algn="l"/>
            <a:endParaRPr lang="en-US" sz="1100"/>
          </a:p>
        </p:txBody>
      </p:sp>
      <p:sp>
        <p:nvSpPr>
          <p:cNvPr name="Freeform 7" id="8"/>
          <p:cNvSpPr/>
          <p:nvPr/>
        </p:nvSpPr>
        <p:spPr>
          <a:xfrm rot="0">
            <a:off x="3568700" y="2743200"/>
            <a:ext cx="624728" cy="104294"/>
          </a:xfrm>
          <a:custGeom>
            <a:avLst/>
            <a:gdLst/>
            <a:ahLst/>
            <a:cxnLst/>
            <a:rect r="r" b="b" t="t" l="l"/>
            <a:pathLst>
              <a:path h="104294" w="624728">
                <a:moveTo>
                  <a:pt x="0" y="0"/>
                </a:moveTo>
                <a:lnTo>
                  <a:pt x="624728" y="0"/>
                </a:lnTo>
                <a:lnTo>
                  <a:pt x="624728" y="104294"/>
                </a:lnTo>
                <a:lnTo>
                  <a:pt x="0" y="104294"/>
                </a:lnTo>
                <a:close/>
              </a:path>
            </a:pathLst>
          </a:custGeom>
          <a:solidFill>
            <a:srgbClr val="690902"/>
          </a:solidFill>
        </p:spPr>
        <p:txBody>
          <a:bodyPr anchor="ctr" rtlCol="false" lIns="127000" rIns="127000"/>
          <a:lstStyle/>
          <a:p>
            <a:pPr algn="l"/>
            <a:endParaRPr lang="en-US" sz="1100"/>
          </a:p>
        </p:txBody>
      </p:sp>
      <p:sp>
        <p:nvSpPr>
          <p:cNvPr name="TextBox 8" id="9"/>
          <p:cNvSpPr txBox="true"/>
          <p:nvPr/>
        </p:nvSpPr>
        <p:spPr>
          <a:xfrm rot="0">
            <a:off x="3644900" y="2400300"/>
            <a:ext cx="4336986" cy="876300"/>
          </a:xfrm>
          <a:prstGeom prst="rect">
            <a:avLst/>
          </a:prstGeom>
        </p:spPr>
        <p:txBody>
          <a:bodyPr anchor="t" rtlCol="false" lIns="31750" tIns="12700" rIns="31750" bIns="12700">
            <a:spAutoFit/>
          </a:bodyPr>
          <a:lstStyle/>
          <a:p>
            <a:pPr algn="ctr" latinLnBrk="true">
              <a:lnSpc>
                <a:spcPct val="116199"/>
              </a:lnSpc>
            </a:pPr>
            <a:r>
              <a:t/>
            </a:r>
            <a:r>
              <a:rPr lang="en-US" spc="300" sz="4800">
                <a:solidFill>
                  <a:srgbClr val="FFFFFF"/>
                </a:solidFill>
                <a:latin typeface="Microsoft YaHei"/>
                <a:ea typeface="Microsoft YaHei"/>
              </a:rPr>
              <a:t>感谢您的观看</a:t>
            </a:r>
            <a:endParaRPr lang="en-US" sz="1100"/>
          </a:p>
        </p:txBody>
      </p:sp>
      <p:sp>
        <p:nvSpPr>
          <p:cNvPr name="Freeform 9" id="10"/>
          <p:cNvSpPr/>
          <p:nvPr/>
        </p:nvSpPr>
        <p:spPr>
          <a:xfrm rot="0">
            <a:off x="7467600" y="2971800"/>
            <a:ext cx="519651" cy="104402"/>
          </a:xfrm>
          <a:custGeom>
            <a:avLst/>
            <a:gdLst/>
            <a:ahLst/>
            <a:cxnLst/>
            <a:rect r="r" b="b" t="t" l="l"/>
            <a:pathLst>
              <a:path h="104402" w="519651">
                <a:moveTo>
                  <a:pt x="0" y="0"/>
                </a:moveTo>
                <a:lnTo>
                  <a:pt x="519651" y="0"/>
                </a:lnTo>
                <a:lnTo>
                  <a:pt x="519651" y="104402"/>
                </a:lnTo>
                <a:lnTo>
                  <a:pt x="0" y="104402"/>
                </a:lnTo>
                <a:close/>
              </a:path>
            </a:pathLst>
          </a:custGeom>
          <a:solidFill>
            <a:srgbClr val="690902"/>
          </a:solidFill>
        </p:spPr>
        <p:txBody>
          <a:bodyPr anchor="ctr" rtlCol="false" lIns="127000" rIns="127000"/>
          <a:lstStyle/>
          <a:p>
            <a:pPr algn="l"/>
            <a:endParaRPr lang="en-US" sz="1100"/>
          </a:p>
        </p:txBody>
      </p:sp>
      <p:sp>
        <p:nvSpPr>
          <p:cNvPr name="TextBox 10" id="11"/>
          <p:cNvSpPr txBox="true"/>
          <p:nvPr/>
        </p:nvSpPr>
        <p:spPr>
          <a:xfrm rot="0">
            <a:off x="5130800" y="2159000"/>
            <a:ext cx="1279525" cy="304800"/>
          </a:xfrm>
          <a:prstGeom prst="rect">
            <a:avLst/>
          </a:prstGeom>
        </p:spPr>
        <p:txBody>
          <a:bodyPr anchor="t" rtlCol="false" lIns="31750" tIns="12700" rIns="31750" bIns="12700">
            <a:spAutoFit/>
          </a:bodyPr>
          <a:lstStyle/>
          <a:p>
            <a:pPr algn="ctr" latinLnBrk="true">
              <a:lnSpc>
                <a:spcPct val="116199"/>
              </a:lnSpc>
            </a:pPr>
            <a:r>
              <a:t/>
            </a:r>
            <a:r>
              <a:rPr lang="en-US" sz="1600">
                <a:solidFill>
                  <a:srgbClr val="FFFFFF"/>
                </a:solidFill>
                <a:latin typeface="Microsoft YaHei"/>
                <a:ea typeface="Microsoft YaHei"/>
              </a:rPr>
              <a:t>THANKS</a:t>
            </a:r>
            <a:endParaRPr lang="en-US" sz="1100"/>
          </a:p>
        </p:txBody>
      </p:sp>
    </p:spTree>
  </p:cSld>
  <p:clrMapOvr>
    <a:masterClrMapping/>
  </p:clrMapOvr>
  <p:transition spd="med">
    <p:fade/>
  </p:transition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blipFill>
          <a:blip r:embed="rId2"/>
          <a:stretch>
            <a:fillRect r="-12" l="-12"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1" id="2"/>
          <p:cNvSpPr txBox="true"/>
          <p:nvPr/>
        </p:nvSpPr>
        <p:spPr>
          <a:xfrm rot="0">
            <a:off x="5105400" y="3900805"/>
            <a:ext cx="1334580" cy="315214"/>
          </a:xfrm>
          <a:prstGeom prst="rect">
            <a:avLst/>
          </a:prstGeom>
        </p:spPr>
        <p:txBody>
          <a:bodyPr anchor="t" rtlCol="false" lIns="127000" tIns="63500" rIns="127000" bIns="63500">
            <a:spAutoFit/>
          </a:bodyPr>
          <a:lstStyle/>
          <a:p>
            <a:pPr algn="ctr" latinLnBrk="true">
              <a:lnSpc>
                <a:spcPct val="91300"/>
              </a:lnSpc>
            </a:pPr>
            <a:r>
              <a:t/>
            </a:r>
            <a:r>
              <a:rPr lang="en-US" sz="1200">
                <a:solidFill>
                  <a:srgbClr val="3F3F3F"/>
                </a:solidFill>
                <a:latin typeface="Microsoft YaHei"/>
                <a:ea typeface="Microsoft YaHei"/>
              </a:rPr>
              <a:t>电脑端请访问</a:t>
            </a:r>
            <a:endParaRPr lang="en-US" sz="1100"/>
          </a:p>
          <a:p>
            <a:pPr latinLnBrk="true" algn="ctr">
              <a:lnSpc>
                <a:spcPct val="91300"/>
              </a:lnSpc>
            </a:pPr>
            <a:r>
              <a:rPr lang="en-US" sz="1200">
                <a:solidFill>
                  <a:srgbClr val="000000"/>
                </a:solidFill>
                <a:latin typeface="Microsoft YaHei"/>
                <a:ea typeface="Microsoft YaHei"/>
              </a:rPr>
              <a:t/>
            </a:r>
          </a:p>
        </p:txBody>
      </p:sp>
      <p:sp>
        <p:nvSpPr>
          <p:cNvPr name="TextBox 2" id="3"/>
          <p:cNvSpPr txBox="true"/>
          <p:nvPr/>
        </p:nvSpPr>
        <p:spPr>
          <a:xfrm rot="0">
            <a:off x="4946904" y="4077335"/>
            <a:ext cx="1655254" cy="336550"/>
          </a:xfrm>
          <a:prstGeom prst="rect">
            <a:avLst/>
          </a:prstGeom>
        </p:spPr>
        <p:txBody>
          <a:bodyPr anchor="t" rtlCol="false" lIns="127000" tIns="63500" rIns="127000" bIns="63500">
            <a:spAutoFit/>
          </a:bodyPr>
          <a:lstStyle/>
          <a:p>
            <a:pPr algn="ctr" latinLnBrk="true">
              <a:lnSpc>
                <a:spcPct val="116199"/>
              </a:lnSpc>
            </a:pPr>
            <a:r>
              <a:t/>
            </a:r>
            <a:r>
              <a:rPr lang="en-US" sz="1200">
                <a:solidFill>
                  <a:srgbClr val="169BD5"/>
                </a:solidFill>
                <a:latin typeface="Microsoft YaHei"/>
                <a:ea typeface="Microsoft YaHei"/>
                <a:hlinkClick r:id="rId3" tooltip="http%3A%2F%2Fwww.woodo.cn"/>
              </a:rPr>
              <a:t>www.woodo.cn</a:t>
            </a:r>
            <a:endParaRPr lang="en-US" sz="1100"/>
          </a:p>
          <a:p>
            <a:pPr latinLnBrk="true" algn="ctr">
              <a:lnSpc>
                <a:spcPct val="116199"/>
              </a:lnSpc>
            </a:pPr>
            <a:r>
              <a:rPr lang="en-US" sz="1200">
                <a:solidFill>
                  <a:srgbClr val="000000"/>
                </a:solidFill>
                <a:latin typeface="Microsoft YaHei"/>
                <a:ea typeface="Microsoft YaHei"/>
              </a:rPr>
              <a:t/>
            </a:r>
          </a:p>
        </p:txBody>
      </p:sp>
    </p:spTree>
  </p:cSld>
  <p:clrMapOvr>
    <a:masterClrMapping/>
  </p:clrMapOvr>
  <p:transition spd="med">
    <p:fade/>
  </p:transition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9090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1" id="2"/>
          <p:cNvSpPr/>
          <p:nvPr/>
        </p:nvSpPr>
        <p:spPr>
          <a:xfrm rot="0">
            <a:off x="1752600" y="1295400"/>
            <a:ext cx="3551349" cy="2495732"/>
          </a:xfrm>
          <a:custGeom>
            <a:avLst/>
            <a:gdLst/>
            <a:ahLst/>
            <a:cxnLst/>
            <a:rect r="r" b="b" t="t" l="l"/>
            <a:pathLst>
              <a:path h="2495732" w="3551349">
                <a:moveTo>
                  <a:pt x="0" y="0"/>
                </a:moveTo>
                <a:lnTo>
                  <a:pt x="3551349" y="0"/>
                </a:lnTo>
                <a:lnTo>
                  <a:pt x="3551349" y="2495732"/>
                </a:lnTo>
                <a:lnTo>
                  <a:pt x="0" y="2495732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19050">
            <a:solidFill>
              <a:srgbClr val="EEEEEE"/>
            </a:solidFill>
            <a:prstDash val="solid"/>
            <a:miter/>
          </a:ln>
        </p:spPr>
        <p:txBody>
          <a:bodyPr anchor="ctr" rtlCol="false" lIns="127000" rIns="127000"/>
          <a:lstStyle/>
          <a:p>
            <a:pPr algn="l"/>
            <a:endParaRPr lang="en-US" sz="1100"/>
          </a:p>
        </p:txBody>
      </p:sp>
      <p:sp>
        <p:nvSpPr>
          <p:cNvPr name="TextBox 2" id="3"/>
          <p:cNvSpPr txBox="true"/>
          <p:nvPr/>
        </p:nvSpPr>
        <p:spPr>
          <a:xfrm rot="0">
            <a:off x="324739" y="235458"/>
            <a:ext cx="727456" cy="241300"/>
          </a:xfrm>
          <a:prstGeom prst="rect">
            <a:avLst/>
          </a:prstGeom>
        </p:spPr>
        <p:txBody>
          <a:bodyPr anchor="t" rtlCol="false" lIns="31750" tIns="12700" rIns="31750" bIns="12700">
            <a:spAutoFit/>
          </a:bodyPr>
          <a:lstStyle/>
          <a:p>
            <a:pPr algn="l" latinLnBrk="true">
              <a:lnSpc>
                <a:spcPct val="116199"/>
              </a:lnSpc>
            </a:pPr>
            <a:r>
              <a:t/>
            </a:r>
            <a:r>
              <a:rPr lang="en-US" sz="1200">
                <a:solidFill>
                  <a:srgbClr val="FFFFFF"/>
                </a:solidFill>
                <a:latin typeface="Microsoft YaHei"/>
                <a:ea typeface="Microsoft YaHei"/>
              </a:rPr>
              <a:t>HTCH</a:t>
            </a:r>
            <a:endParaRPr lang="en-US" sz="1100"/>
          </a:p>
        </p:txBody>
      </p:sp>
      <p:sp>
        <p:nvSpPr>
          <p:cNvPr name="Freeform 3" id="4"/>
          <p:cNvSpPr/>
          <p:nvPr/>
        </p:nvSpPr>
        <p:spPr>
          <a:xfrm>
            <a:off x="335026" y="6124067"/>
            <a:ext cx="0" cy="373232"/>
          </a:xfrm>
          <a:custGeom>
            <a:avLst/>
            <a:gdLst/>
            <a:ahLst/>
            <a:cxnLst/>
            <a:rect r="r" b="b" t="t" l="l"/>
            <a:pathLst>
              <a:path h="373232" w="0">
                <a:moveTo>
                  <a:pt x="0" y="0"/>
                </a:moveTo>
                <a:lnTo>
                  <a:pt x="0" y="373232"/>
                </a:lnTo>
              </a:path>
            </a:pathLst>
          </a:custGeom>
          <a:solidFill>
            <a:srgbClr val="EEEEEE"/>
          </a:solidFill>
          <a:ln w="12700">
            <a:solidFill>
              <a:srgbClr val="EEEEEE"/>
            </a:solidFill>
            <a:prstDash val="solid"/>
            <a:headEnd len="med" w="med" type="none"/>
            <a:tailEnd len="med" w="med" type="none"/>
          </a:ln>
        </p:spPr>
      </p:sp>
      <p:sp>
        <p:nvSpPr>
          <p:cNvPr name="Freeform 4" id="5"/>
          <p:cNvSpPr/>
          <p:nvPr/>
        </p:nvSpPr>
        <p:spPr>
          <a:xfrm rot="0">
            <a:off x="10782300" y="292100"/>
            <a:ext cx="101560" cy="101560"/>
          </a:xfrm>
          <a:custGeom>
            <a:avLst/>
            <a:gdLst/>
            <a:ahLst/>
            <a:cxnLst/>
            <a:rect r="r" b="b" t="t" l="l"/>
            <a:pathLst>
              <a:path h="101560" w="101560">
                <a:moveTo>
                  <a:pt x="0" y="0"/>
                </a:moveTo>
                <a:lnTo>
                  <a:pt x="101560" y="0"/>
                </a:lnTo>
                <a:lnTo>
                  <a:pt x="101560" y="101560"/>
                </a:lnTo>
                <a:lnTo>
                  <a:pt x="0" y="101560"/>
                </a:lnTo>
                <a:close/>
              </a:path>
            </a:pathLst>
          </a:custGeom>
          <a:solidFill>
            <a:srgbClr val="EEEEEE"/>
          </a:solidFill>
        </p:spPr>
        <p:txBody>
          <a:bodyPr anchor="ctr" rtlCol="false" lIns="127000" rIns="127000"/>
          <a:lstStyle/>
          <a:p>
            <a:pPr algn="l"/>
            <a:endParaRPr lang="en-US" sz="1100"/>
          </a:p>
        </p:txBody>
      </p:sp>
      <p:sp>
        <p:nvSpPr>
          <p:cNvPr name="Freeform 5" id="6"/>
          <p:cNvSpPr/>
          <p:nvPr/>
        </p:nvSpPr>
        <p:spPr>
          <a:xfrm rot="0">
            <a:off x="10922000" y="292100"/>
            <a:ext cx="101560" cy="101560"/>
          </a:xfrm>
          <a:custGeom>
            <a:avLst/>
            <a:gdLst/>
            <a:ahLst/>
            <a:cxnLst/>
            <a:rect r="r" b="b" t="t" l="l"/>
            <a:pathLst>
              <a:path h="101560" w="101560">
                <a:moveTo>
                  <a:pt x="0" y="0"/>
                </a:moveTo>
                <a:lnTo>
                  <a:pt x="101560" y="0"/>
                </a:lnTo>
                <a:lnTo>
                  <a:pt x="101560" y="101560"/>
                </a:lnTo>
                <a:lnTo>
                  <a:pt x="0" y="101560"/>
                </a:lnTo>
                <a:close/>
              </a:path>
            </a:pathLst>
          </a:custGeom>
          <a:solidFill>
            <a:srgbClr val="EEEEEE"/>
          </a:solidFill>
        </p:spPr>
        <p:txBody>
          <a:bodyPr anchor="ctr" rtlCol="false" lIns="127000" rIns="127000"/>
          <a:lstStyle/>
          <a:p>
            <a:pPr algn="l"/>
            <a:endParaRPr lang="en-US" sz="1100"/>
          </a:p>
        </p:txBody>
      </p:sp>
      <p:sp>
        <p:nvSpPr>
          <p:cNvPr name="Freeform 6" id="7"/>
          <p:cNvSpPr/>
          <p:nvPr/>
        </p:nvSpPr>
        <p:spPr>
          <a:xfrm rot="0">
            <a:off x="11087100" y="292100"/>
            <a:ext cx="101560" cy="101560"/>
          </a:xfrm>
          <a:custGeom>
            <a:avLst/>
            <a:gdLst/>
            <a:ahLst/>
            <a:cxnLst/>
            <a:rect r="r" b="b" t="t" l="l"/>
            <a:pathLst>
              <a:path h="101560" w="101560">
                <a:moveTo>
                  <a:pt x="0" y="0"/>
                </a:moveTo>
                <a:lnTo>
                  <a:pt x="101560" y="0"/>
                </a:lnTo>
                <a:lnTo>
                  <a:pt x="101560" y="101560"/>
                </a:lnTo>
                <a:lnTo>
                  <a:pt x="0" y="101560"/>
                </a:lnTo>
                <a:close/>
              </a:path>
            </a:pathLst>
          </a:custGeom>
          <a:solidFill>
            <a:srgbClr val="EEEEEE"/>
          </a:solidFill>
        </p:spPr>
        <p:txBody>
          <a:bodyPr anchor="ctr" rtlCol="false" lIns="127000" rIns="127000"/>
          <a:lstStyle/>
          <a:p>
            <a:pPr algn="l"/>
            <a:endParaRPr lang="en-US" sz="1100"/>
          </a:p>
        </p:txBody>
      </p:sp>
      <p:pic>
        <p:nvPicPr>
          <p:cNvPr name="Picture 7" id="8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2070100" y="1536700"/>
            <a:ext cx="3457838" cy="2586927"/>
          </a:xfrm>
          <a:prstGeom prst="rect">
            <a:avLst/>
          </a:prstGeom>
        </p:spPr>
      </p:pic>
      <p:sp>
        <p:nvSpPr>
          <p:cNvPr name="TextBox 8" id="9"/>
          <p:cNvSpPr txBox="true"/>
          <p:nvPr/>
        </p:nvSpPr>
        <p:spPr>
          <a:xfrm rot="0">
            <a:off x="6311900" y="2235200"/>
            <a:ext cx="2821114" cy="2565400"/>
          </a:xfrm>
          <a:prstGeom prst="rect">
            <a:avLst/>
          </a:prstGeom>
        </p:spPr>
        <p:txBody>
          <a:bodyPr anchor="t" rtlCol="false" lIns="31750" tIns="12700" rIns="31750" bIns="12700">
            <a:spAutoFit/>
          </a:bodyPr>
          <a:lstStyle/>
          <a:p>
            <a:pPr algn="l" latinLnBrk="true">
              <a:lnSpc>
                <a:spcPct val="116199"/>
              </a:lnSpc>
            </a:pPr>
            <a:r>
              <a:t/>
            </a:r>
            <a:r>
              <a:rPr lang="en-US" sz="1800">
                <a:solidFill>
                  <a:srgbClr val="EEEEEE"/>
                </a:solidFill>
                <a:latin typeface="Microsoft YaHei"/>
                <a:ea typeface="Microsoft YaHei"/>
              </a:rPr>
              <a:t>1.工作总结</a:t>
            </a:r>
            <a:endParaRPr lang="en-US" sz="1100"/>
          </a:p>
          <a:p>
            <a:pPr latinLnBrk="true">
              <a:lnSpc>
                <a:spcPct val="116199"/>
              </a:lnSpc>
            </a:pPr>
            <a:r>
              <a:rPr lang="en-US" sz="1800">
                <a:solidFill>
                  <a:srgbClr val="EEEEEE"/>
                </a:solidFill>
                <a:latin typeface="Microsoft YaHei"/>
                <a:ea typeface="Microsoft YaHei"/>
              </a:rPr>
              <a:t> </a:t>
            </a:r>
          </a:p>
          <a:p>
            <a:pPr latinLnBrk="true">
              <a:lnSpc>
                <a:spcPct val="116199"/>
              </a:lnSpc>
            </a:pPr>
            <a:r>
              <a:rPr lang="en-US" sz="1800">
                <a:solidFill>
                  <a:srgbClr val="EEEEEE"/>
                </a:solidFill>
                <a:latin typeface="Microsoft YaHei"/>
                <a:ea typeface="Microsoft YaHei"/>
              </a:rPr>
              <a:t>2.自我评价</a:t>
            </a:r>
          </a:p>
          <a:p>
            <a:pPr latinLnBrk="true">
              <a:lnSpc>
                <a:spcPct val="116199"/>
              </a:lnSpc>
            </a:pPr>
            <a:r>
              <a:rPr lang="en-US" sz="1800">
                <a:solidFill>
                  <a:srgbClr val="EEEEEE"/>
                </a:solidFill>
                <a:latin typeface="Microsoft YaHei"/>
                <a:ea typeface="Microsoft YaHei"/>
              </a:rPr>
              <a:t> </a:t>
            </a:r>
          </a:p>
          <a:p>
            <a:pPr latinLnBrk="true">
              <a:lnSpc>
                <a:spcPct val="116199"/>
              </a:lnSpc>
            </a:pPr>
            <a:r>
              <a:rPr lang="en-US" sz="1800">
                <a:solidFill>
                  <a:srgbClr val="EEEEEE"/>
                </a:solidFill>
                <a:latin typeface="Microsoft YaHei"/>
                <a:ea typeface="Microsoft YaHei"/>
              </a:rPr>
              <a:t>3.工作体会</a:t>
            </a:r>
          </a:p>
          <a:p>
            <a:pPr latinLnBrk="true">
              <a:lnSpc>
                <a:spcPct val="116199"/>
              </a:lnSpc>
            </a:pPr>
            <a:r>
              <a:rPr lang="en-US" sz="1800">
                <a:solidFill>
                  <a:srgbClr val="EEEEEE"/>
                </a:solidFill>
                <a:latin typeface="Microsoft YaHei"/>
                <a:ea typeface="Microsoft YaHei"/>
              </a:rPr>
              <a:t> </a:t>
            </a:r>
          </a:p>
          <a:p>
            <a:pPr latinLnBrk="true">
              <a:lnSpc>
                <a:spcPct val="116199"/>
              </a:lnSpc>
            </a:pPr>
            <a:r>
              <a:rPr lang="en-US" sz="1800">
                <a:solidFill>
                  <a:srgbClr val="EEEEEE"/>
                </a:solidFill>
                <a:latin typeface="Microsoft YaHei"/>
                <a:ea typeface="Microsoft YaHei"/>
              </a:rPr>
              <a:t>4.未来规划</a:t>
            </a:r>
          </a:p>
          <a:p>
            <a:pPr latinLnBrk="true">
              <a:lnSpc>
                <a:spcPct val="116199"/>
              </a:lnSpc>
            </a:pPr>
            <a:r>
              <a:rPr lang="en-US" sz="1800">
                <a:solidFill>
                  <a:srgbClr val="EEEEEE"/>
                </a:solidFill>
                <a:latin typeface="Microsoft YaHei"/>
                <a:ea typeface="Microsoft YaHei"/>
              </a:rPr>
              <a:t> </a:t>
            </a:r>
          </a:p>
        </p:txBody>
      </p:sp>
      <p:sp>
        <p:nvSpPr>
          <p:cNvPr name="TextBox 9" id="10"/>
          <p:cNvSpPr txBox="true"/>
          <p:nvPr/>
        </p:nvSpPr>
        <p:spPr>
          <a:xfrm rot="0">
            <a:off x="5981700" y="1460500"/>
            <a:ext cx="2540000" cy="520700"/>
          </a:xfrm>
          <a:prstGeom prst="rect">
            <a:avLst/>
          </a:prstGeom>
        </p:spPr>
        <p:txBody>
          <a:bodyPr anchor="t" rtlCol="false" lIns="31750" tIns="12700" rIns="31750" bIns="12700">
            <a:spAutoFit/>
          </a:bodyPr>
          <a:lstStyle/>
          <a:p>
            <a:pPr algn="l" latinLnBrk="true">
              <a:lnSpc>
                <a:spcPct val="116199"/>
              </a:lnSpc>
            </a:pPr>
            <a:r>
              <a:t/>
            </a:r>
            <a:r>
              <a:rPr lang="en-US" b="true" sz="2800">
                <a:solidFill>
                  <a:srgbClr val="EEEEEE"/>
                </a:solidFill>
                <a:latin typeface="Microsoft YaHei"/>
                <a:ea typeface="Microsoft YaHei"/>
              </a:rPr>
              <a:t>目录</a:t>
            </a:r>
            <a:endParaRPr lang="en-US" sz="1100"/>
          </a:p>
        </p:txBody>
      </p:sp>
      <p:sp>
        <p:nvSpPr>
          <p:cNvPr name="Freeform 10" id="11"/>
          <p:cNvSpPr/>
          <p:nvPr/>
        </p:nvSpPr>
        <p:spPr>
          <a:xfrm>
            <a:off x="8991600" y="5664200"/>
            <a:ext cx="1154686" cy="0"/>
          </a:xfrm>
          <a:custGeom>
            <a:avLst/>
            <a:gdLst/>
            <a:ahLst/>
            <a:cxnLst/>
            <a:rect r="r" b="b" t="t" l="l"/>
            <a:pathLst>
              <a:path h="0" w="1154686">
                <a:moveTo>
                  <a:pt x="0" y="0"/>
                </a:moveTo>
                <a:lnTo>
                  <a:pt x="1154686" y="0"/>
                </a:lnTo>
              </a:path>
            </a:pathLst>
          </a:custGeom>
          <a:solidFill>
            <a:srgbClr val="EEEEEE"/>
          </a:solidFill>
          <a:ln w="12700">
            <a:solidFill>
              <a:srgbClr val="EEEEEE"/>
            </a:solidFill>
            <a:prstDash val="solid"/>
            <a:headEnd len="med" w="med" type="none"/>
            <a:tailEnd len="med" w="med" type="triangle"/>
          </a:ln>
        </p:spPr>
      </p:sp>
    </p:spTree>
  </p:cSld>
  <p:clrMapOvr>
    <a:masterClrMapping/>
  </p:clrMapOvr>
  <p:transition spd="med">
    <p:fade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1" id="2"/>
          <p:cNvSpPr txBox="true"/>
          <p:nvPr/>
        </p:nvSpPr>
        <p:spPr>
          <a:xfrm rot="0">
            <a:off x="324739" y="235458"/>
            <a:ext cx="727456" cy="241300"/>
          </a:xfrm>
          <a:prstGeom prst="rect">
            <a:avLst/>
          </a:prstGeom>
        </p:spPr>
        <p:txBody>
          <a:bodyPr anchor="t" rtlCol="false" lIns="31750" tIns="12700" rIns="31750" bIns="12700">
            <a:spAutoFit/>
          </a:bodyPr>
          <a:lstStyle/>
          <a:p>
            <a:pPr algn="l" latinLnBrk="true">
              <a:lnSpc>
                <a:spcPct val="116199"/>
              </a:lnSpc>
            </a:pPr>
            <a:r>
              <a:t/>
            </a:r>
            <a:r>
              <a:rPr lang="en-US" sz="1200">
                <a:solidFill>
                  <a:srgbClr val="42464B"/>
                </a:solidFill>
                <a:latin typeface="Microsoft YaHei"/>
                <a:ea typeface="Microsoft YaHei"/>
              </a:rPr>
              <a:t>HTCH</a:t>
            </a:r>
            <a:endParaRPr lang="en-US" sz="1100"/>
          </a:p>
        </p:txBody>
      </p:sp>
      <p:sp>
        <p:nvSpPr>
          <p:cNvPr name="Freeform 2" id="3"/>
          <p:cNvSpPr/>
          <p:nvPr/>
        </p:nvSpPr>
        <p:spPr>
          <a:xfrm>
            <a:off x="335026" y="6124067"/>
            <a:ext cx="0" cy="373232"/>
          </a:xfrm>
          <a:custGeom>
            <a:avLst/>
            <a:gdLst/>
            <a:ahLst/>
            <a:cxnLst/>
            <a:rect r="r" b="b" t="t" l="l"/>
            <a:pathLst>
              <a:path h="373232" w="0">
                <a:moveTo>
                  <a:pt x="0" y="0"/>
                </a:moveTo>
                <a:lnTo>
                  <a:pt x="0" y="373232"/>
                </a:lnTo>
              </a:path>
            </a:pathLst>
          </a:custGeom>
          <a:solidFill>
            <a:srgbClr val="42464B"/>
          </a:solidFill>
          <a:ln w="12700">
            <a:solidFill>
              <a:srgbClr val="42464B"/>
            </a:solidFill>
            <a:prstDash val="solid"/>
            <a:headEnd len="med" w="med" type="none"/>
            <a:tailEnd len="med" w="med" type="none"/>
          </a:ln>
        </p:spPr>
      </p:sp>
      <p:sp>
        <p:nvSpPr>
          <p:cNvPr name="Freeform 3" id="4"/>
          <p:cNvSpPr/>
          <p:nvPr/>
        </p:nvSpPr>
        <p:spPr>
          <a:xfrm rot="0">
            <a:off x="10782300" y="292100"/>
            <a:ext cx="101560" cy="101560"/>
          </a:xfrm>
          <a:custGeom>
            <a:avLst/>
            <a:gdLst/>
            <a:ahLst/>
            <a:cxnLst/>
            <a:rect r="r" b="b" t="t" l="l"/>
            <a:pathLst>
              <a:path h="101560" w="101560">
                <a:moveTo>
                  <a:pt x="0" y="0"/>
                </a:moveTo>
                <a:lnTo>
                  <a:pt x="101560" y="0"/>
                </a:lnTo>
                <a:lnTo>
                  <a:pt x="101560" y="101560"/>
                </a:lnTo>
                <a:lnTo>
                  <a:pt x="0" y="101560"/>
                </a:lnTo>
                <a:close/>
              </a:path>
            </a:pathLst>
          </a:custGeom>
          <a:solidFill>
            <a:srgbClr val="BDBDBD"/>
          </a:solidFill>
        </p:spPr>
        <p:txBody>
          <a:bodyPr anchor="ctr" rtlCol="false" lIns="127000" rIns="127000"/>
          <a:lstStyle/>
          <a:p>
            <a:pPr algn="l"/>
            <a:endParaRPr lang="en-US" sz="1100"/>
          </a:p>
        </p:txBody>
      </p:sp>
      <p:sp>
        <p:nvSpPr>
          <p:cNvPr name="Freeform 4" id="5"/>
          <p:cNvSpPr/>
          <p:nvPr/>
        </p:nvSpPr>
        <p:spPr>
          <a:xfrm rot="0">
            <a:off x="10922000" y="292100"/>
            <a:ext cx="101560" cy="101560"/>
          </a:xfrm>
          <a:custGeom>
            <a:avLst/>
            <a:gdLst/>
            <a:ahLst/>
            <a:cxnLst/>
            <a:rect r="r" b="b" t="t" l="l"/>
            <a:pathLst>
              <a:path h="101560" w="101560">
                <a:moveTo>
                  <a:pt x="0" y="0"/>
                </a:moveTo>
                <a:lnTo>
                  <a:pt x="101560" y="0"/>
                </a:lnTo>
                <a:lnTo>
                  <a:pt x="101560" y="101560"/>
                </a:lnTo>
                <a:lnTo>
                  <a:pt x="0" y="101560"/>
                </a:lnTo>
                <a:close/>
              </a:path>
            </a:pathLst>
          </a:custGeom>
          <a:solidFill>
            <a:srgbClr val="BDBDBD"/>
          </a:solidFill>
        </p:spPr>
        <p:txBody>
          <a:bodyPr anchor="ctr" rtlCol="false" lIns="127000" rIns="127000"/>
          <a:lstStyle/>
          <a:p>
            <a:pPr algn="l"/>
            <a:endParaRPr lang="en-US" sz="1100"/>
          </a:p>
        </p:txBody>
      </p:sp>
      <p:sp>
        <p:nvSpPr>
          <p:cNvPr name="Freeform 5" id="6"/>
          <p:cNvSpPr/>
          <p:nvPr/>
        </p:nvSpPr>
        <p:spPr>
          <a:xfrm rot="0">
            <a:off x="11087100" y="292100"/>
            <a:ext cx="101560" cy="101560"/>
          </a:xfrm>
          <a:custGeom>
            <a:avLst/>
            <a:gdLst/>
            <a:ahLst/>
            <a:cxnLst/>
            <a:rect r="r" b="b" t="t" l="l"/>
            <a:pathLst>
              <a:path h="101560" w="101560">
                <a:moveTo>
                  <a:pt x="0" y="0"/>
                </a:moveTo>
                <a:lnTo>
                  <a:pt x="101560" y="0"/>
                </a:lnTo>
                <a:lnTo>
                  <a:pt x="101560" y="101560"/>
                </a:lnTo>
                <a:lnTo>
                  <a:pt x="0" y="101560"/>
                </a:lnTo>
                <a:close/>
              </a:path>
            </a:pathLst>
          </a:custGeom>
          <a:solidFill>
            <a:srgbClr val="BDBDBD"/>
          </a:solidFill>
        </p:spPr>
        <p:txBody>
          <a:bodyPr anchor="ctr" rtlCol="false" lIns="127000" rIns="127000"/>
          <a:lstStyle/>
          <a:p>
            <a:pPr algn="l"/>
            <a:endParaRPr lang="en-US" sz="1100"/>
          </a:p>
        </p:txBody>
      </p:sp>
      <p:sp>
        <p:nvSpPr>
          <p:cNvPr name="Freeform 6" id="7"/>
          <p:cNvSpPr/>
          <p:nvPr/>
        </p:nvSpPr>
        <p:spPr>
          <a:xfrm rot="0">
            <a:off x="8915400" y="3810000"/>
            <a:ext cx="1644553" cy="1644553"/>
          </a:xfrm>
          <a:custGeom>
            <a:avLst/>
            <a:gdLst/>
            <a:ahLst/>
            <a:cxnLst/>
            <a:rect r="r" b="b" t="t" l="l"/>
            <a:pathLst>
              <a:path h="1644553" w="1644553">
                <a:moveTo>
                  <a:pt x="0" y="0"/>
                </a:moveTo>
                <a:lnTo>
                  <a:pt x="1644553" y="0"/>
                </a:lnTo>
                <a:lnTo>
                  <a:pt x="1644553" y="1644553"/>
                </a:lnTo>
                <a:lnTo>
                  <a:pt x="0" y="1644553"/>
                </a:lnTo>
                <a:close/>
              </a:path>
            </a:pathLst>
          </a:custGeom>
          <a:solidFill>
            <a:srgbClr val="BB2326"/>
          </a:solidFill>
        </p:spPr>
        <p:txBody>
          <a:bodyPr anchor="ctr" rtlCol="false" lIns="127000" rIns="127000"/>
          <a:lstStyle/>
          <a:p>
            <a:pPr algn="l"/>
            <a:endParaRPr lang="en-US" sz="1100"/>
          </a:p>
        </p:txBody>
      </p:sp>
      <p:pic>
        <p:nvPicPr>
          <p:cNvPr name="Picture 7" id="8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7251700" y="2032000"/>
            <a:ext cx="2914174" cy="3076073"/>
          </a:xfrm>
          <a:prstGeom prst="rect">
            <a:avLst/>
          </a:prstGeom>
        </p:spPr>
      </p:pic>
      <p:sp>
        <p:nvSpPr>
          <p:cNvPr name="Freeform 8" id="9"/>
          <p:cNvSpPr/>
          <p:nvPr/>
        </p:nvSpPr>
        <p:spPr>
          <a:xfrm>
            <a:off x="1422400" y="3708400"/>
            <a:ext cx="623997" cy="0"/>
          </a:xfrm>
          <a:custGeom>
            <a:avLst/>
            <a:gdLst/>
            <a:ahLst/>
            <a:cxnLst/>
            <a:rect r="r" b="b" t="t" l="l"/>
            <a:pathLst>
              <a:path h="0" w="623997">
                <a:moveTo>
                  <a:pt x="0" y="0"/>
                </a:moveTo>
                <a:lnTo>
                  <a:pt x="623997" y="0"/>
                </a:lnTo>
              </a:path>
            </a:pathLst>
          </a:custGeom>
          <a:solidFill>
            <a:srgbClr val="212121"/>
          </a:solidFill>
          <a:ln w="12700">
            <a:solidFill>
              <a:srgbClr val="212121"/>
            </a:solidFill>
            <a:prstDash val="solid"/>
            <a:headEnd len="med" w="med" type="none"/>
            <a:tailEnd len="med" w="med" type="triangle"/>
          </a:ln>
        </p:spPr>
      </p:sp>
      <p:sp>
        <p:nvSpPr>
          <p:cNvPr name="TextBox 9" id="10"/>
          <p:cNvSpPr txBox="true"/>
          <p:nvPr/>
        </p:nvSpPr>
        <p:spPr>
          <a:xfrm rot="0">
            <a:off x="1358900" y="2387600"/>
            <a:ext cx="2998851" cy="273050"/>
          </a:xfrm>
          <a:prstGeom prst="rect">
            <a:avLst/>
          </a:prstGeom>
        </p:spPr>
        <p:txBody>
          <a:bodyPr anchor="t" rtlCol="false" lIns="31750" tIns="12700" rIns="31750" bIns="12700">
            <a:spAutoFit/>
          </a:bodyPr>
          <a:lstStyle/>
          <a:p>
            <a:pPr algn="l" latinLnBrk="true">
              <a:lnSpc>
                <a:spcPct val="116199"/>
              </a:lnSpc>
            </a:pPr>
            <a:r>
              <a:t/>
            </a:r>
            <a:r>
              <a:rPr lang="en-US" sz="1400">
                <a:solidFill>
                  <a:srgbClr val="BDBDBD"/>
                </a:solidFill>
                <a:latin typeface="Microsoft YaHei"/>
                <a:ea typeface="Microsoft YaHei"/>
              </a:rPr>
              <a:t>来自河南毕业于郑州工商学院</a:t>
            </a:r>
            <a:endParaRPr lang="en-US" sz="1100"/>
          </a:p>
        </p:txBody>
      </p:sp>
      <p:sp>
        <p:nvSpPr>
          <p:cNvPr name="TextBox 10" id="11"/>
          <p:cNvSpPr txBox="true"/>
          <p:nvPr/>
        </p:nvSpPr>
        <p:spPr>
          <a:xfrm rot="0">
            <a:off x="1358900" y="1841500"/>
            <a:ext cx="2540000" cy="381000"/>
          </a:xfrm>
          <a:prstGeom prst="rect">
            <a:avLst/>
          </a:prstGeom>
        </p:spPr>
        <p:txBody>
          <a:bodyPr anchor="t" rtlCol="false" lIns="31750" tIns="12700" rIns="31750" bIns="12700">
            <a:spAutoFit/>
          </a:bodyPr>
          <a:lstStyle/>
          <a:p>
            <a:pPr algn="l" latinLnBrk="true">
              <a:lnSpc>
                <a:spcPct val="116199"/>
              </a:lnSpc>
            </a:pPr>
            <a:r>
              <a:t/>
            </a:r>
            <a:r>
              <a:rPr lang="en-US" b="true" sz="2000">
                <a:solidFill>
                  <a:srgbClr val="212121"/>
                </a:solidFill>
                <a:latin typeface="Microsoft YaHei"/>
                <a:ea typeface="Microsoft YaHei"/>
              </a:rPr>
              <a:t>关于我的基本情况</a:t>
            </a:r>
            <a:endParaRPr lang="en-US" sz="1100"/>
          </a:p>
        </p:txBody>
      </p:sp>
      <p:sp>
        <p:nvSpPr>
          <p:cNvPr name="TextBox 11" id="12"/>
          <p:cNvSpPr txBox="true"/>
          <p:nvPr/>
        </p:nvSpPr>
        <p:spPr>
          <a:xfrm rot="0">
            <a:off x="4114800" y="4368800"/>
            <a:ext cx="2425319" cy="768350"/>
          </a:xfrm>
          <a:prstGeom prst="rect">
            <a:avLst/>
          </a:prstGeom>
        </p:spPr>
        <p:txBody>
          <a:bodyPr anchor="t" rtlCol="false" lIns="31750" tIns="12700" rIns="31750" bIns="12700">
            <a:spAutoFit/>
          </a:bodyPr>
          <a:lstStyle/>
          <a:p>
            <a:pPr algn="r" latinLnBrk="true">
              <a:lnSpc>
                <a:spcPct val="116199"/>
              </a:lnSpc>
            </a:pPr>
            <a:r>
              <a:t/>
            </a:r>
            <a:r>
              <a:rPr lang="en-US" sz="1400">
                <a:solidFill>
                  <a:srgbClr val="212121"/>
                </a:solidFill>
                <a:latin typeface="Microsoft YaHei"/>
                <a:ea typeface="Microsoft YaHei"/>
              </a:rPr>
              <a:t>性格不是特别活泼，但是喜欢活泼可爱的人，平时不太喜欢运动。</a:t>
            </a:r>
            <a:endParaRPr lang="en-US" sz="1100"/>
          </a:p>
        </p:txBody>
      </p:sp>
    </p:spTree>
  </p:cSld>
  <p:clrMapOvr>
    <a:masterClrMapping/>
  </p:clrMapOvr>
  <p:transition spd="med">
    <p:fade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F0E0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1" id="2"/>
          <p:cNvSpPr txBox="true"/>
          <p:nvPr/>
        </p:nvSpPr>
        <p:spPr>
          <a:xfrm rot="0">
            <a:off x="324739" y="235458"/>
            <a:ext cx="626618" cy="241300"/>
          </a:xfrm>
          <a:prstGeom prst="rect">
            <a:avLst/>
          </a:prstGeom>
        </p:spPr>
        <p:txBody>
          <a:bodyPr anchor="t" rtlCol="false" lIns="31750" tIns="12700" rIns="31750" bIns="12700">
            <a:spAutoFit/>
          </a:bodyPr>
          <a:lstStyle/>
          <a:p>
            <a:pPr algn="l" latinLnBrk="true">
              <a:lnSpc>
                <a:spcPct val="116199"/>
              </a:lnSpc>
            </a:pPr>
            <a:r>
              <a:t/>
            </a:r>
            <a:r>
              <a:rPr lang="en-US" sz="1200">
                <a:solidFill>
                  <a:srgbClr val="FFFFFF"/>
                </a:solidFill>
                <a:latin typeface="Microsoft YaHei"/>
                <a:ea typeface="Microsoft YaHei"/>
              </a:rPr>
              <a:t>HTCH</a:t>
            </a:r>
            <a:endParaRPr lang="en-US" sz="1100"/>
          </a:p>
        </p:txBody>
      </p:sp>
      <p:sp>
        <p:nvSpPr>
          <p:cNvPr name="Freeform 2" id="3"/>
          <p:cNvSpPr/>
          <p:nvPr/>
        </p:nvSpPr>
        <p:spPr>
          <a:xfrm>
            <a:off x="335026" y="6124067"/>
            <a:ext cx="0" cy="373232"/>
          </a:xfrm>
          <a:custGeom>
            <a:avLst/>
            <a:gdLst/>
            <a:ahLst/>
            <a:cxnLst/>
            <a:rect r="r" b="b" t="t" l="l"/>
            <a:pathLst>
              <a:path h="373232" w="0">
                <a:moveTo>
                  <a:pt x="0" y="0"/>
                </a:moveTo>
                <a:lnTo>
                  <a:pt x="0" y="373232"/>
                </a:lnTo>
              </a:path>
            </a:pathLst>
          </a:custGeom>
          <a:solidFill>
            <a:srgbClr val="EEEEEE"/>
          </a:solidFill>
          <a:ln w="12700">
            <a:solidFill>
              <a:srgbClr val="EEEEEE"/>
            </a:solidFill>
            <a:prstDash val="solid"/>
            <a:headEnd len="med" w="med" type="none"/>
            <a:tailEnd len="med" w="med" type="none"/>
          </a:ln>
        </p:spPr>
      </p:sp>
      <p:sp>
        <p:nvSpPr>
          <p:cNvPr name="Freeform 3" id="4"/>
          <p:cNvSpPr/>
          <p:nvPr/>
        </p:nvSpPr>
        <p:spPr>
          <a:xfrm rot="0">
            <a:off x="10782300" y="292100"/>
            <a:ext cx="101560" cy="101560"/>
          </a:xfrm>
          <a:custGeom>
            <a:avLst/>
            <a:gdLst/>
            <a:ahLst/>
            <a:cxnLst/>
            <a:rect r="r" b="b" t="t" l="l"/>
            <a:pathLst>
              <a:path h="101560" w="101560">
                <a:moveTo>
                  <a:pt x="0" y="0"/>
                </a:moveTo>
                <a:lnTo>
                  <a:pt x="101560" y="0"/>
                </a:lnTo>
                <a:lnTo>
                  <a:pt x="101560" y="101560"/>
                </a:lnTo>
                <a:lnTo>
                  <a:pt x="0" y="101560"/>
                </a:lnTo>
                <a:close/>
              </a:path>
            </a:pathLst>
          </a:custGeom>
          <a:solidFill>
            <a:srgbClr val="EEEEEE"/>
          </a:solidFill>
        </p:spPr>
        <p:txBody>
          <a:bodyPr anchor="ctr" rtlCol="false" lIns="127000" rIns="127000"/>
          <a:lstStyle/>
          <a:p>
            <a:pPr algn="l"/>
            <a:endParaRPr lang="en-US" sz="1100"/>
          </a:p>
        </p:txBody>
      </p:sp>
      <p:sp>
        <p:nvSpPr>
          <p:cNvPr name="Freeform 4" id="5"/>
          <p:cNvSpPr/>
          <p:nvPr/>
        </p:nvSpPr>
        <p:spPr>
          <a:xfrm rot="0">
            <a:off x="10922000" y="292100"/>
            <a:ext cx="101560" cy="101560"/>
          </a:xfrm>
          <a:custGeom>
            <a:avLst/>
            <a:gdLst/>
            <a:ahLst/>
            <a:cxnLst/>
            <a:rect r="r" b="b" t="t" l="l"/>
            <a:pathLst>
              <a:path h="101560" w="101560">
                <a:moveTo>
                  <a:pt x="0" y="0"/>
                </a:moveTo>
                <a:lnTo>
                  <a:pt x="101560" y="0"/>
                </a:lnTo>
                <a:lnTo>
                  <a:pt x="101560" y="101560"/>
                </a:lnTo>
                <a:lnTo>
                  <a:pt x="0" y="101560"/>
                </a:lnTo>
                <a:close/>
              </a:path>
            </a:pathLst>
          </a:custGeom>
          <a:solidFill>
            <a:srgbClr val="EEEEEE"/>
          </a:solidFill>
        </p:spPr>
        <p:txBody>
          <a:bodyPr anchor="ctr" rtlCol="false" lIns="127000" rIns="127000"/>
          <a:lstStyle/>
          <a:p>
            <a:pPr algn="l"/>
            <a:endParaRPr lang="en-US" sz="1100"/>
          </a:p>
        </p:txBody>
      </p:sp>
      <p:sp>
        <p:nvSpPr>
          <p:cNvPr name="Freeform 5" id="6"/>
          <p:cNvSpPr/>
          <p:nvPr/>
        </p:nvSpPr>
        <p:spPr>
          <a:xfrm rot="0">
            <a:off x="11087100" y="292100"/>
            <a:ext cx="101560" cy="101560"/>
          </a:xfrm>
          <a:custGeom>
            <a:avLst/>
            <a:gdLst/>
            <a:ahLst/>
            <a:cxnLst/>
            <a:rect r="r" b="b" t="t" l="l"/>
            <a:pathLst>
              <a:path h="101560" w="101560">
                <a:moveTo>
                  <a:pt x="0" y="0"/>
                </a:moveTo>
                <a:lnTo>
                  <a:pt x="101560" y="0"/>
                </a:lnTo>
                <a:lnTo>
                  <a:pt x="101560" y="101560"/>
                </a:lnTo>
                <a:lnTo>
                  <a:pt x="0" y="101560"/>
                </a:lnTo>
                <a:close/>
              </a:path>
            </a:pathLst>
          </a:custGeom>
          <a:solidFill>
            <a:srgbClr val="EEEEEE"/>
          </a:solidFill>
        </p:spPr>
        <p:txBody>
          <a:bodyPr anchor="ctr" rtlCol="false" lIns="127000" rIns="127000"/>
          <a:lstStyle/>
          <a:p>
            <a:pPr algn="l"/>
            <a:endParaRPr lang="en-US" sz="1100"/>
          </a:p>
        </p:txBody>
      </p:sp>
      <p:sp>
        <p:nvSpPr>
          <p:cNvPr name="Freeform 6" id="7"/>
          <p:cNvSpPr/>
          <p:nvPr/>
        </p:nvSpPr>
        <p:spPr>
          <a:xfrm>
            <a:off x="1511300" y="1549400"/>
            <a:ext cx="1154686" cy="0"/>
          </a:xfrm>
          <a:custGeom>
            <a:avLst/>
            <a:gdLst/>
            <a:ahLst/>
            <a:cxnLst/>
            <a:rect r="r" b="b" t="t" l="l"/>
            <a:pathLst>
              <a:path h="0" w="1154686">
                <a:moveTo>
                  <a:pt x="0" y="0"/>
                </a:moveTo>
                <a:lnTo>
                  <a:pt x="1154686" y="0"/>
                </a:lnTo>
              </a:path>
            </a:pathLst>
          </a:custGeom>
          <a:solidFill>
            <a:srgbClr val="EEEEEE"/>
          </a:solidFill>
          <a:ln w="12700">
            <a:solidFill>
              <a:srgbClr val="EEEEEE"/>
            </a:solidFill>
            <a:prstDash val="solid"/>
            <a:headEnd len="med" w="med" type="none"/>
            <a:tailEnd len="med" w="med" type="triangle"/>
          </a:ln>
        </p:spPr>
      </p:sp>
      <p:pic>
        <p:nvPicPr>
          <p:cNvPr name="Picture 7" id="8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540500" y="2120900"/>
            <a:ext cx="1943479" cy="2358246"/>
          </a:xfrm>
          <a:prstGeom prst="rect">
            <a:avLst/>
          </a:prstGeom>
        </p:spPr>
      </p:pic>
      <p:pic>
        <p:nvPicPr>
          <p:cNvPr name="Picture 8" id="9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724900" y="977900"/>
            <a:ext cx="1764357" cy="2724772"/>
          </a:xfrm>
          <a:prstGeom prst="rect">
            <a:avLst/>
          </a:prstGeom>
        </p:spPr>
      </p:pic>
      <p:sp>
        <p:nvSpPr>
          <p:cNvPr name="Freeform 9" id="10"/>
          <p:cNvSpPr/>
          <p:nvPr/>
        </p:nvSpPr>
        <p:spPr>
          <a:xfrm rot="0">
            <a:off x="8724900" y="3898900"/>
            <a:ext cx="1764661" cy="590233"/>
          </a:xfrm>
          <a:custGeom>
            <a:avLst/>
            <a:gdLst/>
            <a:ahLst/>
            <a:cxnLst/>
            <a:rect r="r" b="b" t="t" l="l"/>
            <a:pathLst>
              <a:path h="590233" w="1764661">
                <a:moveTo>
                  <a:pt x="0" y="0"/>
                </a:moveTo>
                <a:lnTo>
                  <a:pt x="1764661" y="0"/>
                </a:lnTo>
                <a:lnTo>
                  <a:pt x="1764661" y="590233"/>
                </a:lnTo>
                <a:lnTo>
                  <a:pt x="0" y="590233"/>
                </a:lnTo>
                <a:close/>
              </a:path>
            </a:pathLst>
          </a:custGeom>
          <a:solidFill>
            <a:srgbClr val="690902"/>
          </a:solidFill>
        </p:spPr>
        <p:txBody>
          <a:bodyPr anchor="ctr" rtlCol="false" lIns="127000" rIns="127000"/>
          <a:lstStyle/>
          <a:p>
            <a:pPr algn="l"/>
            <a:endParaRPr lang="en-US" sz="1100"/>
          </a:p>
        </p:txBody>
      </p:sp>
      <p:pic>
        <p:nvPicPr>
          <p:cNvPr name="Picture 10" id="11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327900" y="4724400"/>
            <a:ext cx="2623478" cy="1920455"/>
          </a:xfrm>
          <a:prstGeom prst="rect">
            <a:avLst/>
          </a:prstGeom>
        </p:spPr>
      </p:pic>
      <p:sp>
        <p:nvSpPr>
          <p:cNvPr name="TextBox 11" id="12"/>
          <p:cNvSpPr txBox="true"/>
          <p:nvPr/>
        </p:nvSpPr>
        <p:spPr>
          <a:xfrm rot="0">
            <a:off x="1473200" y="2997200"/>
            <a:ext cx="3295777" cy="520700"/>
          </a:xfrm>
          <a:prstGeom prst="rect">
            <a:avLst/>
          </a:prstGeom>
        </p:spPr>
        <p:txBody>
          <a:bodyPr anchor="t" rtlCol="false" lIns="31750" tIns="12700" rIns="31750" bIns="12700">
            <a:spAutoFit/>
          </a:bodyPr>
          <a:lstStyle/>
          <a:p>
            <a:pPr algn="l" latinLnBrk="true">
              <a:lnSpc>
                <a:spcPct val="116199"/>
              </a:lnSpc>
            </a:pPr>
            <a:r>
              <a:t/>
            </a:r>
            <a:r>
              <a:rPr lang="en-US" sz="1400">
                <a:solidFill>
                  <a:srgbClr val="EEEEEE"/>
                </a:solidFill>
                <a:latin typeface="Microsoft YaHei"/>
                <a:ea typeface="Microsoft YaHei"/>
              </a:rPr>
              <a:t>在此输入相关内容在此输入相关内容在此输入相关内容</a:t>
            </a:r>
            <a:endParaRPr lang="en-US" sz="1100"/>
          </a:p>
        </p:txBody>
      </p:sp>
      <p:sp>
        <p:nvSpPr>
          <p:cNvPr name="TextBox 12" id="13"/>
          <p:cNvSpPr txBox="true"/>
          <p:nvPr/>
        </p:nvSpPr>
        <p:spPr>
          <a:xfrm rot="0">
            <a:off x="1473200" y="1905000"/>
            <a:ext cx="2540000" cy="381000"/>
          </a:xfrm>
          <a:prstGeom prst="rect">
            <a:avLst/>
          </a:prstGeom>
        </p:spPr>
        <p:txBody>
          <a:bodyPr anchor="t" rtlCol="false" lIns="31750" tIns="12700" rIns="31750" bIns="12700">
            <a:spAutoFit/>
          </a:bodyPr>
          <a:lstStyle/>
          <a:p>
            <a:pPr algn="l" latinLnBrk="true">
              <a:lnSpc>
                <a:spcPct val="116199"/>
              </a:lnSpc>
            </a:pPr>
            <a:r>
              <a:t/>
            </a:r>
            <a:r>
              <a:rPr lang="en-US" b="true" sz="2000">
                <a:solidFill>
                  <a:srgbClr val="EEEEEE"/>
                </a:solidFill>
                <a:latin typeface="Microsoft YaHei"/>
                <a:ea typeface="Microsoft YaHei"/>
              </a:rPr>
              <a:t>岗位经历</a:t>
            </a:r>
            <a:endParaRPr lang="en-US" sz="1100"/>
          </a:p>
        </p:txBody>
      </p:sp>
      <p:sp>
        <p:nvSpPr>
          <p:cNvPr name="TextBox 13" id="14"/>
          <p:cNvSpPr txBox="true"/>
          <p:nvPr/>
        </p:nvSpPr>
        <p:spPr>
          <a:xfrm rot="0">
            <a:off x="1473200" y="4368800"/>
            <a:ext cx="3295777" cy="520700"/>
          </a:xfrm>
          <a:prstGeom prst="rect">
            <a:avLst/>
          </a:prstGeom>
        </p:spPr>
        <p:txBody>
          <a:bodyPr anchor="t" rtlCol="false" lIns="31750" tIns="12700" rIns="31750" bIns="12700">
            <a:spAutoFit/>
          </a:bodyPr>
          <a:lstStyle/>
          <a:p>
            <a:pPr algn="l" latinLnBrk="true">
              <a:lnSpc>
                <a:spcPct val="116199"/>
              </a:lnSpc>
            </a:pPr>
            <a:r>
              <a:t/>
            </a:r>
            <a:r>
              <a:rPr lang="en-US" sz="1400">
                <a:solidFill>
                  <a:srgbClr val="EEEEEE"/>
                </a:solidFill>
                <a:latin typeface="Microsoft YaHei"/>
                <a:ea typeface="Microsoft YaHei"/>
              </a:rPr>
              <a:t>在此输入相关内容在此输入相关内容在此输入相关内容</a:t>
            </a:r>
            <a:endParaRPr lang="en-US" sz="1100"/>
          </a:p>
        </p:txBody>
      </p:sp>
      <p:sp>
        <p:nvSpPr>
          <p:cNvPr name="Freeform 14" id="15"/>
          <p:cNvSpPr/>
          <p:nvPr/>
        </p:nvSpPr>
        <p:spPr>
          <a:xfrm rot="0">
            <a:off x="1511300" y="2578100"/>
            <a:ext cx="320084" cy="328340"/>
          </a:xfrm>
          <a:custGeom>
            <a:avLst/>
            <a:gdLst/>
            <a:ahLst/>
            <a:cxnLst/>
            <a:rect r="r" b="b" t="t" l="l"/>
            <a:pathLst>
              <a:path h="328340" w="320084">
                <a:moveTo>
                  <a:pt x="181988" y="301678"/>
                </a:moveTo>
                <a:lnTo>
                  <a:pt x="139489" y="195817"/>
                </a:lnTo>
                <a:lnTo>
                  <a:pt x="291261" y="40130"/>
                </a:lnTo>
                <a:lnTo>
                  <a:pt x="181988" y="301678"/>
                </a:lnTo>
                <a:lnTo>
                  <a:pt x="181988" y="301678"/>
                </a:lnTo>
                <a:close/>
                <a:moveTo>
                  <a:pt x="26005" y="141671"/>
                </a:moveTo>
                <a:lnTo>
                  <a:pt x="280965" y="29567"/>
                </a:lnTo>
                <a:lnTo>
                  <a:pt x="129205" y="185255"/>
                </a:lnTo>
                <a:lnTo>
                  <a:pt x="26005" y="141671"/>
                </a:lnTo>
                <a:lnTo>
                  <a:pt x="26005" y="141671"/>
                </a:lnTo>
                <a:close/>
                <a:moveTo>
                  <a:pt x="320084" y="7466"/>
                </a:moveTo>
                <a:cubicBezTo>
                  <a:pt x="320084" y="3346"/>
                  <a:pt x="316825" y="0"/>
                  <a:pt x="312810" y="0"/>
                </a:cubicBezTo>
                <a:cubicBezTo>
                  <a:pt x="311696" y="0"/>
                  <a:pt x="310661" y="303"/>
                  <a:pt x="309713" y="790"/>
                </a:cubicBezTo>
                <a:lnTo>
                  <a:pt x="309680" y="732"/>
                </a:lnTo>
                <a:lnTo>
                  <a:pt x="4477" y="134908"/>
                </a:lnTo>
                <a:cubicBezTo>
                  <a:pt x="4460" y="134908"/>
                  <a:pt x="4431" y="134925"/>
                  <a:pt x="4402" y="134937"/>
                </a:cubicBezTo>
                <a:lnTo>
                  <a:pt x="4148" y="135058"/>
                </a:lnTo>
                <a:lnTo>
                  <a:pt x="4165" y="135091"/>
                </a:lnTo>
                <a:cubicBezTo>
                  <a:pt x="1717" y="136305"/>
                  <a:pt x="0" y="138816"/>
                  <a:pt x="0" y="141779"/>
                </a:cubicBezTo>
                <a:cubicBezTo>
                  <a:pt x="0" y="145167"/>
                  <a:pt x="2236" y="147919"/>
                  <a:pt x="5258" y="148833"/>
                </a:cubicBezTo>
                <a:lnTo>
                  <a:pt x="5229" y="148954"/>
                </a:lnTo>
                <a:lnTo>
                  <a:pt x="125397" y="199708"/>
                </a:lnTo>
                <a:lnTo>
                  <a:pt x="174876" y="322990"/>
                </a:lnTo>
                <a:lnTo>
                  <a:pt x="174996" y="322944"/>
                </a:lnTo>
                <a:cubicBezTo>
                  <a:pt x="175882" y="326045"/>
                  <a:pt x="178567" y="328340"/>
                  <a:pt x="181871" y="328340"/>
                </a:cubicBezTo>
                <a:cubicBezTo>
                  <a:pt x="184760" y="328340"/>
                  <a:pt x="187221" y="326577"/>
                  <a:pt x="188389" y="324066"/>
                </a:cubicBezTo>
                <a:lnTo>
                  <a:pt x="188435" y="324083"/>
                </a:lnTo>
                <a:lnTo>
                  <a:pt x="188539" y="323825"/>
                </a:lnTo>
                <a:cubicBezTo>
                  <a:pt x="188551" y="323792"/>
                  <a:pt x="188568" y="323780"/>
                  <a:pt x="188568" y="323746"/>
                </a:cubicBezTo>
                <a:lnTo>
                  <a:pt x="319386" y="10670"/>
                </a:lnTo>
                <a:lnTo>
                  <a:pt x="319299" y="10625"/>
                </a:lnTo>
                <a:cubicBezTo>
                  <a:pt x="319760" y="9669"/>
                  <a:pt x="320084" y="8621"/>
                  <a:pt x="320084" y="7466"/>
                </a:cubicBezTo>
                <a:moveTo>
                  <a:pt x="116402" y="246256"/>
                </a:moveTo>
                <a:cubicBezTo>
                  <a:pt x="114386" y="246256"/>
                  <a:pt x="112561" y="247091"/>
                  <a:pt x="111244" y="248442"/>
                </a:cubicBezTo>
                <a:lnTo>
                  <a:pt x="89429" y="270835"/>
                </a:lnTo>
                <a:cubicBezTo>
                  <a:pt x="88111" y="272173"/>
                  <a:pt x="87296" y="274056"/>
                  <a:pt x="87296" y="276110"/>
                </a:cubicBezTo>
                <a:cubicBezTo>
                  <a:pt x="87296" y="280229"/>
                  <a:pt x="90555" y="283571"/>
                  <a:pt x="94571" y="283571"/>
                </a:cubicBezTo>
                <a:cubicBezTo>
                  <a:pt x="96574" y="283571"/>
                  <a:pt x="98395" y="282736"/>
                  <a:pt x="99713" y="281385"/>
                </a:cubicBezTo>
                <a:lnTo>
                  <a:pt x="121544" y="258992"/>
                </a:lnTo>
                <a:cubicBezTo>
                  <a:pt x="122862" y="257654"/>
                  <a:pt x="123664" y="255787"/>
                  <a:pt x="123664" y="253717"/>
                </a:cubicBezTo>
                <a:cubicBezTo>
                  <a:pt x="123664" y="249598"/>
                  <a:pt x="120418" y="246256"/>
                  <a:pt x="116402" y="246256"/>
                </a:cubicBezTo>
                <a:moveTo>
                  <a:pt x="116402" y="216414"/>
                </a:moveTo>
                <a:cubicBezTo>
                  <a:pt x="116402" y="212295"/>
                  <a:pt x="113139" y="208936"/>
                  <a:pt x="109124" y="208936"/>
                </a:cubicBezTo>
                <a:cubicBezTo>
                  <a:pt x="107108" y="208936"/>
                  <a:pt x="105287" y="209788"/>
                  <a:pt x="103982" y="211127"/>
                </a:cubicBezTo>
                <a:lnTo>
                  <a:pt x="31222" y="285745"/>
                </a:lnTo>
                <a:cubicBezTo>
                  <a:pt x="29920" y="287113"/>
                  <a:pt x="29102" y="288983"/>
                  <a:pt x="29102" y="291020"/>
                </a:cubicBezTo>
                <a:cubicBezTo>
                  <a:pt x="29102" y="295156"/>
                  <a:pt x="32365" y="298486"/>
                  <a:pt x="36380" y="298486"/>
                </a:cubicBezTo>
                <a:cubicBezTo>
                  <a:pt x="38380" y="298486"/>
                  <a:pt x="40204" y="297663"/>
                  <a:pt x="41522" y="296312"/>
                </a:cubicBezTo>
                <a:lnTo>
                  <a:pt x="114266" y="221677"/>
                </a:lnTo>
                <a:cubicBezTo>
                  <a:pt x="115583" y="220338"/>
                  <a:pt x="116402" y="218468"/>
                  <a:pt x="116402" y="216414"/>
                </a:cubicBezTo>
                <a:moveTo>
                  <a:pt x="70611" y="221677"/>
                </a:moveTo>
                <a:lnTo>
                  <a:pt x="77886" y="214228"/>
                </a:lnTo>
                <a:cubicBezTo>
                  <a:pt x="79207" y="212873"/>
                  <a:pt x="80022" y="211002"/>
                  <a:pt x="80022" y="208936"/>
                </a:cubicBezTo>
                <a:cubicBezTo>
                  <a:pt x="80022" y="204834"/>
                  <a:pt x="76759" y="201487"/>
                  <a:pt x="72744" y="201487"/>
                </a:cubicBezTo>
                <a:cubicBezTo>
                  <a:pt x="70744" y="201487"/>
                  <a:pt x="68924" y="202323"/>
                  <a:pt x="67602" y="203661"/>
                </a:cubicBezTo>
                <a:lnTo>
                  <a:pt x="60327" y="211127"/>
                </a:lnTo>
                <a:cubicBezTo>
                  <a:pt x="59005" y="212494"/>
                  <a:pt x="58195" y="214348"/>
                  <a:pt x="58195" y="216414"/>
                </a:cubicBezTo>
                <a:cubicBezTo>
                  <a:pt x="58195" y="220517"/>
                  <a:pt x="61454" y="223863"/>
                  <a:pt x="65469" y="223863"/>
                </a:cubicBezTo>
                <a:cubicBezTo>
                  <a:pt x="67485" y="223863"/>
                  <a:pt x="69293" y="223040"/>
                  <a:pt x="70611" y="221677"/>
                </a:cubicBezTo>
              </a:path>
            </a:pathLst>
          </a:custGeom>
          <a:solidFill>
            <a:srgbClr val="FFFFFF"/>
          </a:solidFill>
        </p:spPr>
        <p:txBody>
          <a:bodyPr anchor="ctr" rtlCol="false" lIns="127000" rIns="127000"/>
          <a:lstStyle/>
          <a:p>
            <a:pPr algn="l"/>
            <a:endParaRPr lang="en-US" sz="1100"/>
          </a:p>
        </p:txBody>
      </p:sp>
      <p:sp>
        <p:nvSpPr>
          <p:cNvPr name="Freeform 15" id="16"/>
          <p:cNvSpPr/>
          <p:nvPr/>
        </p:nvSpPr>
        <p:spPr>
          <a:xfrm rot="0">
            <a:off x="1511300" y="3975100"/>
            <a:ext cx="324279" cy="291008"/>
          </a:xfrm>
          <a:custGeom>
            <a:avLst/>
            <a:gdLst/>
            <a:ahLst/>
            <a:cxnLst/>
            <a:rect r="r" b="b" t="t" l="l"/>
            <a:pathLst>
              <a:path h="291008" w="324279">
                <a:moveTo>
                  <a:pt x="257953" y="167331"/>
                </a:moveTo>
                <a:cubicBezTo>
                  <a:pt x="245732" y="167331"/>
                  <a:pt x="235839" y="157550"/>
                  <a:pt x="235839" y="145504"/>
                </a:cubicBezTo>
                <a:cubicBezTo>
                  <a:pt x="235839" y="133462"/>
                  <a:pt x="245732" y="123681"/>
                  <a:pt x="257953" y="123681"/>
                </a:cubicBezTo>
                <a:cubicBezTo>
                  <a:pt x="270157" y="123681"/>
                  <a:pt x="280067" y="133462"/>
                  <a:pt x="280067" y="145504"/>
                </a:cubicBezTo>
                <a:cubicBezTo>
                  <a:pt x="280067" y="157550"/>
                  <a:pt x="270157" y="167331"/>
                  <a:pt x="257953" y="167331"/>
                </a:cubicBezTo>
                <a:moveTo>
                  <a:pt x="316909" y="138229"/>
                </a:moveTo>
                <a:lnTo>
                  <a:pt x="294059" y="138229"/>
                </a:lnTo>
                <a:cubicBezTo>
                  <a:pt x="290650" y="121631"/>
                  <a:pt x="275773" y="109128"/>
                  <a:pt x="257953" y="109128"/>
                </a:cubicBezTo>
                <a:cubicBezTo>
                  <a:pt x="240116" y="109128"/>
                  <a:pt x="225256" y="121631"/>
                  <a:pt x="221847" y="138229"/>
                </a:cubicBezTo>
                <a:lnTo>
                  <a:pt x="7370" y="138229"/>
                </a:lnTo>
                <a:cubicBezTo>
                  <a:pt x="3300" y="138229"/>
                  <a:pt x="0" y="141488"/>
                  <a:pt x="0" y="145504"/>
                </a:cubicBezTo>
                <a:cubicBezTo>
                  <a:pt x="0" y="149519"/>
                  <a:pt x="3300" y="152778"/>
                  <a:pt x="7370" y="152778"/>
                </a:cubicBezTo>
                <a:lnTo>
                  <a:pt x="221847" y="152778"/>
                </a:lnTo>
                <a:cubicBezTo>
                  <a:pt x="225256" y="169376"/>
                  <a:pt x="240116" y="181880"/>
                  <a:pt x="257953" y="181880"/>
                </a:cubicBezTo>
                <a:cubicBezTo>
                  <a:pt x="275773" y="181880"/>
                  <a:pt x="290650" y="169376"/>
                  <a:pt x="294059" y="152778"/>
                </a:cubicBezTo>
                <a:lnTo>
                  <a:pt x="316909" y="152778"/>
                </a:lnTo>
                <a:cubicBezTo>
                  <a:pt x="320978" y="152778"/>
                  <a:pt x="324279" y="149519"/>
                  <a:pt x="324279" y="145504"/>
                </a:cubicBezTo>
                <a:cubicBezTo>
                  <a:pt x="324279" y="141488"/>
                  <a:pt x="320978" y="138229"/>
                  <a:pt x="316909" y="138229"/>
                </a:cubicBezTo>
                <a:moveTo>
                  <a:pt x="81070" y="14553"/>
                </a:moveTo>
                <a:cubicBezTo>
                  <a:pt x="93291" y="14553"/>
                  <a:pt x="103184" y="24334"/>
                  <a:pt x="103184" y="36376"/>
                </a:cubicBezTo>
                <a:cubicBezTo>
                  <a:pt x="103184" y="48435"/>
                  <a:pt x="93291" y="58203"/>
                  <a:pt x="81070" y="58203"/>
                </a:cubicBezTo>
                <a:cubicBezTo>
                  <a:pt x="68849" y="58203"/>
                  <a:pt x="58956" y="48435"/>
                  <a:pt x="58956" y="36376"/>
                </a:cubicBezTo>
                <a:cubicBezTo>
                  <a:pt x="58956" y="24334"/>
                  <a:pt x="68849" y="14553"/>
                  <a:pt x="81070" y="14553"/>
                </a:cubicBezTo>
                <a:moveTo>
                  <a:pt x="7370" y="43654"/>
                </a:moveTo>
                <a:lnTo>
                  <a:pt x="44964" y="43654"/>
                </a:lnTo>
                <a:cubicBezTo>
                  <a:pt x="48372" y="60252"/>
                  <a:pt x="63250" y="72752"/>
                  <a:pt x="81070" y="72752"/>
                </a:cubicBezTo>
                <a:cubicBezTo>
                  <a:pt x="98890" y="72752"/>
                  <a:pt x="113767" y="60252"/>
                  <a:pt x="117175" y="43654"/>
                </a:cubicBezTo>
                <a:lnTo>
                  <a:pt x="316909" y="43654"/>
                </a:lnTo>
                <a:cubicBezTo>
                  <a:pt x="320978" y="43654"/>
                  <a:pt x="324279" y="40404"/>
                  <a:pt x="324279" y="36376"/>
                </a:cubicBezTo>
                <a:cubicBezTo>
                  <a:pt x="324279" y="32365"/>
                  <a:pt x="320978" y="29102"/>
                  <a:pt x="316909" y="29102"/>
                </a:cubicBezTo>
                <a:lnTo>
                  <a:pt x="117175" y="29102"/>
                </a:lnTo>
                <a:cubicBezTo>
                  <a:pt x="113767" y="12504"/>
                  <a:pt x="98890" y="0"/>
                  <a:pt x="81070" y="0"/>
                </a:cubicBezTo>
                <a:cubicBezTo>
                  <a:pt x="63250" y="0"/>
                  <a:pt x="48372" y="12504"/>
                  <a:pt x="44964" y="29102"/>
                </a:cubicBezTo>
                <a:lnTo>
                  <a:pt x="7370" y="29102"/>
                </a:lnTo>
                <a:cubicBezTo>
                  <a:pt x="3300" y="29102"/>
                  <a:pt x="0" y="32365"/>
                  <a:pt x="0" y="36376"/>
                </a:cubicBezTo>
                <a:cubicBezTo>
                  <a:pt x="0" y="40404"/>
                  <a:pt x="3300" y="43654"/>
                  <a:pt x="7370" y="43654"/>
                </a:cubicBezTo>
                <a:moveTo>
                  <a:pt x="140025" y="276442"/>
                </a:moveTo>
                <a:cubicBezTo>
                  <a:pt x="127821" y="276442"/>
                  <a:pt x="117928" y="266678"/>
                  <a:pt x="117928" y="254619"/>
                </a:cubicBezTo>
                <a:cubicBezTo>
                  <a:pt x="117928" y="242573"/>
                  <a:pt x="127821" y="232792"/>
                  <a:pt x="140025" y="232792"/>
                </a:cubicBezTo>
                <a:cubicBezTo>
                  <a:pt x="152246" y="232792"/>
                  <a:pt x="162139" y="242573"/>
                  <a:pt x="162139" y="254619"/>
                </a:cubicBezTo>
                <a:cubicBezTo>
                  <a:pt x="162139" y="266678"/>
                  <a:pt x="152246" y="276442"/>
                  <a:pt x="140025" y="276442"/>
                </a:cubicBezTo>
                <a:moveTo>
                  <a:pt x="316909" y="247345"/>
                </a:moveTo>
                <a:lnTo>
                  <a:pt x="176131" y="247345"/>
                </a:lnTo>
                <a:cubicBezTo>
                  <a:pt x="172722" y="230747"/>
                  <a:pt x="157862" y="218243"/>
                  <a:pt x="140025" y="218243"/>
                </a:cubicBezTo>
                <a:cubicBezTo>
                  <a:pt x="122205" y="218243"/>
                  <a:pt x="107340" y="230747"/>
                  <a:pt x="103919" y="247345"/>
                </a:cubicBezTo>
                <a:lnTo>
                  <a:pt x="7370" y="247345"/>
                </a:lnTo>
                <a:cubicBezTo>
                  <a:pt x="3300" y="247345"/>
                  <a:pt x="0" y="250604"/>
                  <a:pt x="0" y="254619"/>
                </a:cubicBezTo>
                <a:cubicBezTo>
                  <a:pt x="0" y="258647"/>
                  <a:pt x="3300" y="261894"/>
                  <a:pt x="7370" y="261894"/>
                </a:cubicBezTo>
                <a:lnTo>
                  <a:pt x="103919" y="261894"/>
                </a:lnTo>
                <a:cubicBezTo>
                  <a:pt x="107340" y="278504"/>
                  <a:pt x="122205" y="291008"/>
                  <a:pt x="140025" y="291008"/>
                </a:cubicBezTo>
                <a:cubicBezTo>
                  <a:pt x="157862" y="291008"/>
                  <a:pt x="172722" y="278504"/>
                  <a:pt x="176131" y="261894"/>
                </a:cubicBezTo>
                <a:lnTo>
                  <a:pt x="316909" y="261894"/>
                </a:lnTo>
                <a:cubicBezTo>
                  <a:pt x="320978" y="261894"/>
                  <a:pt x="324279" y="258647"/>
                  <a:pt x="324279" y="254619"/>
                </a:cubicBezTo>
                <a:cubicBezTo>
                  <a:pt x="324279" y="250604"/>
                  <a:pt x="320978" y="247345"/>
                  <a:pt x="316909" y="247345"/>
                </a:cubicBezTo>
              </a:path>
            </a:pathLst>
          </a:custGeom>
          <a:solidFill>
            <a:srgbClr val="FFFFFF"/>
          </a:solidFill>
        </p:spPr>
        <p:txBody>
          <a:bodyPr anchor="ctr" rtlCol="false" lIns="127000" rIns="127000"/>
          <a:lstStyle/>
          <a:p>
            <a:pPr algn="l"/>
            <a:endParaRPr lang="en-US" sz="1100"/>
          </a:p>
        </p:txBody>
      </p:sp>
    </p:spTree>
  </p:cSld>
  <p:clrMapOvr>
    <a:masterClrMapping/>
  </p:clrMapOvr>
  <p:transition spd="med">
    <p:fade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1" id="2"/>
          <p:cNvSpPr txBox="true"/>
          <p:nvPr/>
        </p:nvSpPr>
        <p:spPr>
          <a:xfrm rot="0">
            <a:off x="324739" y="235458"/>
            <a:ext cx="591566" cy="241300"/>
          </a:xfrm>
          <a:prstGeom prst="rect">
            <a:avLst/>
          </a:prstGeom>
        </p:spPr>
        <p:txBody>
          <a:bodyPr anchor="t" rtlCol="false" lIns="31750" tIns="12700" rIns="31750" bIns="12700">
            <a:spAutoFit/>
          </a:bodyPr>
          <a:lstStyle/>
          <a:p>
            <a:pPr algn="l" latinLnBrk="true">
              <a:lnSpc>
                <a:spcPct val="116199"/>
              </a:lnSpc>
            </a:pPr>
            <a:r>
              <a:t/>
            </a:r>
            <a:r>
              <a:rPr lang="en-US" sz="1200">
                <a:solidFill>
                  <a:srgbClr val="42464B"/>
                </a:solidFill>
                <a:latin typeface="Microsoft YaHei"/>
                <a:ea typeface="Microsoft YaHei"/>
              </a:rPr>
              <a:t>HTCH</a:t>
            </a:r>
            <a:endParaRPr lang="en-US" sz="1100"/>
          </a:p>
        </p:txBody>
      </p:sp>
      <p:sp>
        <p:nvSpPr>
          <p:cNvPr name="Freeform 2" id="3"/>
          <p:cNvSpPr/>
          <p:nvPr/>
        </p:nvSpPr>
        <p:spPr>
          <a:xfrm>
            <a:off x="335026" y="6124067"/>
            <a:ext cx="0" cy="373232"/>
          </a:xfrm>
          <a:custGeom>
            <a:avLst/>
            <a:gdLst/>
            <a:ahLst/>
            <a:cxnLst/>
            <a:rect r="r" b="b" t="t" l="l"/>
            <a:pathLst>
              <a:path h="373232" w="0">
                <a:moveTo>
                  <a:pt x="0" y="0"/>
                </a:moveTo>
                <a:lnTo>
                  <a:pt x="0" y="373232"/>
                </a:lnTo>
              </a:path>
            </a:pathLst>
          </a:custGeom>
          <a:solidFill>
            <a:srgbClr val="42464B"/>
          </a:solidFill>
          <a:ln w="12700">
            <a:solidFill>
              <a:srgbClr val="42464B"/>
            </a:solidFill>
            <a:prstDash val="solid"/>
            <a:headEnd len="med" w="med" type="none"/>
            <a:tailEnd len="med" w="med" type="none"/>
          </a:ln>
        </p:spPr>
      </p:sp>
      <p:sp>
        <p:nvSpPr>
          <p:cNvPr name="Freeform 3" id="4"/>
          <p:cNvSpPr/>
          <p:nvPr/>
        </p:nvSpPr>
        <p:spPr>
          <a:xfrm rot="0">
            <a:off x="10782300" y="292100"/>
            <a:ext cx="101560" cy="101560"/>
          </a:xfrm>
          <a:custGeom>
            <a:avLst/>
            <a:gdLst/>
            <a:ahLst/>
            <a:cxnLst/>
            <a:rect r="r" b="b" t="t" l="l"/>
            <a:pathLst>
              <a:path h="101560" w="101560">
                <a:moveTo>
                  <a:pt x="0" y="0"/>
                </a:moveTo>
                <a:lnTo>
                  <a:pt x="101560" y="0"/>
                </a:lnTo>
                <a:lnTo>
                  <a:pt x="101560" y="101560"/>
                </a:lnTo>
                <a:lnTo>
                  <a:pt x="0" y="101560"/>
                </a:lnTo>
                <a:close/>
              </a:path>
            </a:pathLst>
          </a:custGeom>
          <a:solidFill>
            <a:srgbClr val="BDBDBD"/>
          </a:solidFill>
        </p:spPr>
        <p:txBody>
          <a:bodyPr anchor="ctr" rtlCol="false" lIns="127000" rIns="127000"/>
          <a:lstStyle/>
          <a:p>
            <a:pPr algn="l"/>
            <a:endParaRPr lang="en-US" sz="1100"/>
          </a:p>
        </p:txBody>
      </p:sp>
      <p:sp>
        <p:nvSpPr>
          <p:cNvPr name="Freeform 4" id="5"/>
          <p:cNvSpPr/>
          <p:nvPr/>
        </p:nvSpPr>
        <p:spPr>
          <a:xfrm rot="0">
            <a:off x="10922000" y="292100"/>
            <a:ext cx="101560" cy="101560"/>
          </a:xfrm>
          <a:custGeom>
            <a:avLst/>
            <a:gdLst/>
            <a:ahLst/>
            <a:cxnLst/>
            <a:rect r="r" b="b" t="t" l="l"/>
            <a:pathLst>
              <a:path h="101560" w="101560">
                <a:moveTo>
                  <a:pt x="0" y="0"/>
                </a:moveTo>
                <a:lnTo>
                  <a:pt x="101560" y="0"/>
                </a:lnTo>
                <a:lnTo>
                  <a:pt x="101560" y="101560"/>
                </a:lnTo>
                <a:lnTo>
                  <a:pt x="0" y="101560"/>
                </a:lnTo>
                <a:close/>
              </a:path>
            </a:pathLst>
          </a:custGeom>
          <a:solidFill>
            <a:srgbClr val="BDBDBD"/>
          </a:solidFill>
        </p:spPr>
        <p:txBody>
          <a:bodyPr anchor="ctr" rtlCol="false" lIns="127000" rIns="127000"/>
          <a:lstStyle/>
          <a:p>
            <a:pPr algn="l"/>
            <a:endParaRPr lang="en-US" sz="1100"/>
          </a:p>
        </p:txBody>
      </p:sp>
      <p:sp>
        <p:nvSpPr>
          <p:cNvPr name="Freeform 5" id="6"/>
          <p:cNvSpPr/>
          <p:nvPr/>
        </p:nvSpPr>
        <p:spPr>
          <a:xfrm rot="0">
            <a:off x="11087100" y="292100"/>
            <a:ext cx="101560" cy="101560"/>
          </a:xfrm>
          <a:custGeom>
            <a:avLst/>
            <a:gdLst/>
            <a:ahLst/>
            <a:cxnLst/>
            <a:rect r="r" b="b" t="t" l="l"/>
            <a:pathLst>
              <a:path h="101560" w="101560">
                <a:moveTo>
                  <a:pt x="0" y="0"/>
                </a:moveTo>
                <a:lnTo>
                  <a:pt x="101560" y="0"/>
                </a:lnTo>
                <a:lnTo>
                  <a:pt x="101560" y="101560"/>
                </a:lnTo>
                <a:lnTo>
                  <a:pt x="0" y="101560"/>
                </a:lnTo>
                <a:close/>
              </a:path>
            </a:pathLst>
          </a:custGeom>
          <a:solidFill>
            <a:srgbClr val="BDBDBD"/>
          </a:solidFill>
        </p:spPr>
        <p:txBody>
          <a:bodyPr anchor="ctr" rtlCol="false" lIns="127000" rIns="127000"/>
          <a:lstStyle/>
          <a:p>
            <a:pPr algn="l"/>
            <a:endParaRPr lang="en-US" sz="1100"/>
          </a:p>
        </p:txBody>
      </p:sp>
      <p:pic>
        <p:nvPicPr>
          <p:cNvPr name="Picture 6" id="7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320800" y="1651000"/>
            <a:ext cx="4046297" cy="4271091"/>
          </a:xfrm>
          <a:prstGeom prst="rect">
            <a:avLst/>
          </a:prstGeom>
        </p:spPr>
      </p:pic>
      <p:sp>
        <p:nvSpPr>
          <p:cNvPr name="Freeform 7" id="8"/>
          <p:cNvSpPr/>
          <p:nvPr/>
        </p:nvSpPr>
        <p:spPr>
          <a:xfrm rot="0">
            <a:off x="4241800" y="4241800"/>
            <a:ext cx="5046566" cy="907805"/>
          </a:xfrm>
          <a:custGeom>
            <a:avLst/>
            <a:gdLst/>
            <a:ahLst/>
            <a:cxnLst/>
            <a:rect r="r" b="b" t="t" l="l"/>
            <a:pathLst>
              <a:path h="907805" w="5046566">
                <a:moveTo>
                  <a:pt x="0" y="0"/>
                </a:moveTo>
                <a:lnTo>
                  <a:pt x="5046566" y="0"/>
                </a:lnTo>
                <a:lnTo>
                  <a:pt x="5046566" y="907805"/>
                </a:lnTo>
                <a:lnTo>
                  <a:pt x="0" y="907805"/>
                </a:lnTo>
                <a:close/>
              </a:path>
            </a:pathLst>
          </a:custGeom>
          <a:solidFill>
            <a:srgbClr val="BB2326"/>
          </a:solidFill>
        </p:spPr>
        <p:txBody>
          <a:bodyPr anchor="ctr" rtlCol="false" lIns="127000" rIns="127000"/>
          <a:lstStyle/>
          <a:p>
            <a:pPr algn="l"/>
            <a:endParaRPr lang="en-US" sz="1100"/>
          </a:p>
        </p:txBody>
      </p:sp>
      <p:sp>
        <p:nvSpPr>
          <p:cNvPr name="Freeform 8" id="9"/>
          <p:cNvSpPr/>
          <p:nvPr/>
        </p:nvSpPr>
        <p:spPr>
          <a:xfrm>
            <a:off x="8572500" y="5473700"/>
            <a:ext cx="623997" cy="0"/>
          </a:xfrm>
          <a:custGeom>
            <a:avLst/>
            <a:gdLst/>
            <a:ahLst/>
            <a:cxnLst/>
            <a:rect r="r" b="b" t="t" l="l"/>
            <a:pathLst>
              <a:path h="0" w="623997">
                <a:moveTo>
                  <a:pt x="0" y="0"/>
                </a:moveTo>
                <a:lnTo>
                  <a:pt x="623997" y="0"/>
                </a:lnTo>
              </a:path>
            </a:pathLst>
          </a:custGeom>
          <a:solidFill>
            <a:srgbClr val="212121"/>
          </a:solidFill>
          <a:ln w="12700">
            <a:solidFill>
              <a:srgbClr val="212121"/>
            </a:solidFill>
            <a:prstDash val="solid"/>
            <a:headEnd len="med" w="med" type="none"/>
            <a:tailEnd len="med" w="med" type="triangle"/>
          </a:ln>
        </p:spPr>
      </p:sp>
      <p:sp>
        <p:nvSpPr>
          <p:cNvPr name="TextBox 9" id="10"/>
          <p:cNvSpPr txBox="true"/>
          <p:nvPr/>
        </p:nvSpPr>
        <p:spPr>
          <a:xfrm rot="0">
            <a:off x="5892800" y="3136900"/>
            <a:ext cx="3295777" cy="520700"/>
          </a:xfrm>
          <a:prstGeom prst="rect">
            <a:avLst/>
          </a:prstGeom>
        </p:spPr>
        <p:txBody>
          <a:bodyPr anchor="t" rtlCol="false" lIns="31750" tIns="12700" rIns="31750" bIns="12700">
            <a:spAutoFit/>
          </a:bodyPr>
          <a:lstStyle/>
          <a:p>
            <a:pPr algn="l" latinLnBrk="true">
              <a:lnSpc>
                <a:spcPct val="116199"/>
              </a:lnSpc>
            </a:pPr>
            <a:r>
              <a:t/>
            </a:r>
            <a:r>
              <a:rPr lang="en-US" sz="1400">
                <a:solidFill>
                  <a:srgbClr val="0F0E0E"/>
                </a:solidFill>
                <a:latin typeface="Microsoft YaHei"/>
                <a:ea typeface="Microsoft YaHei"/>
              </a:rPr>
              <a:t>在此输入相关内容在此输入相关内容在此输入相关内容</a:t>
            </a:r>
            <a:endParaRPr lang="en-US" sz="1100"/>
          </a:p>
        </p:txBody>
      </p:sp>
      <p:sp>
        <p:nvSpPr>
          <p:cNvPr name="TextBox 10" id="11"/>
          <p:cNvSpPr txBox="true"/>
          <p:nvPr/>
        </p:nvSpPr>
        <p:spPr>
          <a:xfrm rot="0">
            <a:off x="5892800" y="1981200"/>
            <a:ext cx="1417701" cy="381000"/>
          </a:xfrm>
          <a:prstGeom prst="rect">
            <a:avLst/>
          </a:prstGeom>
        </p:spPr>
        <p:txBody>
          <a:bodyPr anchor="t" rtlCol="false" lIns="31750" tIns="12700" rIns="31750" bIns="12700">
            <a:spAutoFit/>
          </a:bodyPr>
          <a:lstStyle/>
          <a:p>
            <a:pPr algn="l" latinLnBrk="true">
              <a:lnSpc>
                <a:spcPct val="116199"/>
              </a:lnSpc>
            </a:pPr>
            <a:r>
              <a:t/>
            </a:r>
            <a:r>
              <a:rPr lang="en-US" b="true" sz="2000">
                <a:solidFill>
                  <a:srgbClr val="0F0E0E"/>
                </a:solidFill>
                <a:latin typeface="Microsoft YaHei"/>
                <a:ea typeface="Microsoft YaHei"/>
              </a:rPr>
              <a:t>岗位经历</a:t>
            </a:r>
            <a:endParaRPr lang="en-US" sz="1100"/>
          </a:p>
        </p:txBody>
      </p:sp>
      <p:sp>
        <p:nvSpPr>
          <p:cNvPr name="TextBox 11" id="12"/>
          <p:cNvSpPr txBox="true"/>
          <p:nvPr/>
        </p:nvSpPr>
        <p:spPr>
          <a:xfrm rot="0">
            <a:off x="5778500" y="4546600"/>
            <a:ext cx="3295777" cy="273050"/>
          </a:xfrm>
          <a:prstGeom prst="rect">
            <a:avLst/>
          </a:prstGeom>
        </p:spPr>
        <p:txBody>
          <a:bodyPr anchor="t" rtlCol="false" lIns="31750" tIns="12700" rIns="31750" bIns="12700">
            <a:spAutoFit/>
          </a:bodyPr>
          <a:lstStyle/>
          <a:p>
            <a:pPr algn="l" latinLnBrk="true">
              <a:lnSpc>
                <a:spcPct val="116199"/>
              </a:lnSpc>
            </a:pPr>
            <a:r>
              <a:t/>
            </a:r>
            <a:r>
              <a:rPr lang="en-US" sz="1400">
                <a:solidFill>
                  <a:srgbClr val="FFFFFF"/>
                </a:solidFill>
                <a:latin typeface="Microsoft YaHei"/>
                <a:ea typeface="Microsoft YaHei"/>
              </a:rPr>
              <a:t>在此输入相关内容在此输入相关内容</a:t>
            </a:r>
            <a:endParaRPr lang="en-US" sz="1100"/>
          </a:p>
        </p:txBody>
      </p:sp>
      <p:sp>
        <p:nvSpPr>
          <p:cNvPr name="Freeform 12" id="13"/>
          <p:cNvSpPr/>
          <p:nvPr/>
        </p:nvSpPr>
        <p:spPr>
          <a:xfrm rot="5400000">
            <a:off x="4635500" y="4610100"/>
            <a:ext cx="154419" cy="131148"/>
          </a:xfrm>
          <a:custGeom>
            <a:avLst/>
            <a:gdLst/>
            <a:ahLst/>
            <a:cxnLst/>
            <a:rect r="r" b="b" t="t" l="l"/>
            <a:pathLst>
              <a:path h="131148" w="154419">
                <a:moveTo>
                  <a:pt x="0" y="131148"/>
                </a:moveTo>
                <a:lnTo>
                  <a:pt x="154419" y="131148"/>
                </a:lnTo>
                <a:lnTo>
                  <a:pt x="7721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anchor="ctr" rtlCol="false" lIns="127000" rIns="127000"/>
          <a:lstStyle/>
          <a:p>
            <a:pPr algn="l"/>
            <a:endParaRPr lang="en-US" sz="1100"/>
          </a:p>
        </p:txBody>
      </p:sp>
      <p:sp>
        <p:nvSpPr>
          <p:cNvPr name="Freeform 13" id="14"/>
          <p:cNvSpPr/>
          <p:nvPr/>
        </p:nvSpPr>
        <p:spPr>
          <a:xfrm rot="5400000">
            <a:off x="4826000" y="4610100"/>
            <a:ext cx="154419" cy="131148"/>
          </a:xfrm>
          <a:custGeom>
            <a:avLst/>
            <a:gdLst/>
            <a:ahLst/>
            <a:cxnLst/>
            <a:rect r="r" b="b" t="t" l="l"/>
            <a:pathLst>
              <a:path h="131148" w="154419">
                <a:moveTo>
                  <a:pt x="0" y="131148"/>
                </a:moveTo>
                <a:lnTo>
                  <a:pt x="154419" y="131148"/>
                </a:lnTo>
                <a:lnTo>
                  <a:pt x="7721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anchor="ctr" rtlCol="false" lIns="127000" rIns="127000"/>
          <a:lstStyle/>
          <a:p>
            <a:pPr algn="l"/>
            <a:endParaRPr lang="en-US" sz="1100"/>
          </a:p>
        </p:txBody>
      </p:sp>
      <p:sp>
        <p:nvSpPr>
          <p:cNvPr name="Freeform 14" id="15"/>
          <p:cNvSpPr/>
          <p:nvPr/>
        </p:nvSpPr>
        <p:spPr>
          <a:xfrm rot="0">
            <a:off x="5956300" y="2730500"/>
            <a:ext cx="277152" cy="244658"/>
          </a:xfrm>
          <a:custGeom>
            <a:avLst/>
            <a:gdLst/>
            <a:ahLst/>
            <a:cxnLst/>
            <a:rect r="r" b="b" t="t" l="l"/>
            <a:pathLst>
              <a:path h="244658" w="277152">
                <a:moveTo>
                  <a:pt x="39862" y="108474"/>
                </a:moveTo>
                <a:lnTo>
                  <a:pt x="37455" y="108871"/>
                </a:lnTo>
                <a:lnTo>
                  <a:pt x="35444" y="109626"/>
                </a:lnTo>
                <a:lnTo>
                  <a:pt x="33433" y="110398"/>
                </a:lnTo>
                <a:lnTo>
                  <a:pt x="31814" y="111941"/>
                </a:lnTo>
                <a:lnTo>
                  <a:pt x="30200" y="113484"/>
                </a:lnTo>
                <a:lnTo>
                  <a:pt x="28993" y="115408"/>
                </a:lnTo>
                <a:lnTo>
                  <a:pt x="28597" y="117327"/>
                </a:lnTo>
                <a:lnTo>
                  <a:pt x="28184" y="119625"/>
                </a:lnTo>
                <a:lnTo>
                  <a:pt x="28597" y="121941"/>
                </a:lnTo>
                <a:lnTo>
                  <a:pt x="28993" y="123864"/>
                </a:lnTo>
                <a:lnTo>
                  <a:pt x="30200" y="125788"/>
                </a:lnTo>
                <a:lnTo>
                  <a:pt x="31814" y="127707"/>
                </a:lnTo>
                <a:lnTo>
                  <a:pt x="33433" y="128875"/>
                </a:lnTo>
                <a:lnTo>
                  <a:pt x="35444" y="130022"/>
                </a:lnTo>
                <a:lnTo>
                  <a:pt x="37455" y="130402"/>
                </a:lnTo>
                <a:lnTo>
                  <a:pt x="39862" y="130794"/>
                </a:lnTo>
                <a:lnTo>
                  <a:pt x="42286" y="130402"/>
                </a:lnTo>
                <a:lnTo>
                  <a:pt x="44303" y="130022"/>
                </a:lnTo>
                <a:lnTo>
                  <a:pt x="46313" y="128875"/>
                </a:lnTo>
                <a:lnTo>
                  <a:pt x="47927" y="127707"/>
                </a:lnTo>
                <a:lnTo>
                  <a:pt x="49547" y="125788"/>
                </a:lnTo>
                <a:lnTo>
                  <a:pt x="50748" y="123864"/>
                </a:lnTo>
                <a:lnTo>
                  <a:pt x="51145" y="121941"/>
                </a:lnTo>
                <a:lnTo>
                  <a:pt x="51558" y="119625"/>
                </a:lnTo>
                <a:lnTo>
                  <a:pt x="51145" y="117327"/>
                </a:lnTo>
                <a:lnTo>
                  <a:pt x="50748" y="115408"/>
                </a:lnTo>
                <a:lnTo>
                  <a:pt x="49547" y="113484"/>
                </a:lnTo>
                <a:lnTo>
                  <a:pt x="47927" y="111941"/>
                </a:lnTo>
                <a:lnTo>
                  <a:pt x="46313" y="110398"/>
                </a:lnTo>
                <a:lnTo>
                  <a:pt x="44303" y="109626"/>
                </a:lnTo>
                <a:lnTo>
                  <a:pt x="42286" y="108871"/>
                </a:lnTo>
                <a:lnTo>
                  <a:pt x="39862" y="108474"/>
                </a:lnTo>
                <a:lnTo>
                  <a:pt x="39862" y="108474"/>
                </a:lnTo>
                <a:close/>
                <a:moveTo>
                  <a:pt x="0" y="92708"/>
                </a:moveTo>
                <a:lnTo>
                  <a:pt x="64851" y="92708"/>
                </a:lnTo>
                <a:lnTo>
                  <a:pt x="64851" y="231572"/>
                </a:lnTo>
                <a:lnTo>
                  <a:pt x="0" y="231572"/>
                </a:lnTo>
                <a:lnTo>
                  <a:pt x="0" y="92708"/>
                </a:lnTo>
                <a:lnTo>
                  <a:pt x="0" y="92708"/>
                </a:lnTo>
                <a:close/>
                <a:moveTo>
                  <a:pt x="178846" y="0"/>
                </a:moveTo>
                <a:lnTo>
                  <a:pt x="182079" y="375"/>
                </a:lnTo>
                <a:lnTo>
                  <a:pt x="185291" y="1527"/>
                </a:lnTo>
                <a:lnTo>
                  <a:pt x="188112" y="2690"/>
                </a:lnTo>
                <a:lnTo>
                  <a:pt x="190541" y="4989"/>
                </a:lnTo>
                <a:lnTo>
                  <a:pt x="192552" y="7304"/>
                </a:lnTo>
                <a:lnTo>
                  <a:pt x="193753" y="9608"/>
                </a:lnTo>
                <a:lnTo>
                  <a:pt x="194959" y="12695"/>
                </a:lnTo>
                <a:lnTo>
                  <a:pt x="194959" y="15385"/>
                </a:lnTo>
                <a:lnTo>
                  <a:pt x="194959" y="24222"/>
                </a:lnTo>
                <a:lnTo>
                  <a:pt x="194150" y="33846"/>
                </a:lnTo>
                <a:lnTo>
                  <a:pt x="192949" y="45395"/>
                </a:lnTo>
                <a:lnTo>
                  <a:pt x="191329" y="58090"/>
                </a:lnTo>
                <a:lnTo>
                  <a:pt x="189731" y="64622"/>
                </a:lnTo>
                <a:lnTo>
                  <a:pt x="188112" y="70785"/>
                </a:lnTo>
                <a:lnTo>
                  <a:pt x="186498" y="76926"/>
                </a:lnTo>
                <a:lnTo>
                  <a:pt x="184090" y="82709"/>
                </a:lnTo>
                <a:lnTo>
                  <a:pt x="181666" y="88094"/>
                </a:lnTo>
                <a:lnTo>
                  <a:pt x="178846" y="92708"/>
                </a:lnTo>
                <a:lnTo>
                  <a:pt x="199791" y="93860"/>
                </a:lnTo>
                <a:lnTo>
                  <a:pt x="220344" y="95007"/>
                </a:lnTo>
                <a:lnTo>
                  <a:pt x="237664" y="96550"/>
                </a:lnTo>
                <a:lnTo>
                  <a:pt x="248946" y="98094"/>
                </a:lnTo>
                <a:lnTo>
                  <a:pt x="254174" y="98865"/>
                </a:lnTo>
                <a:lnTo>
                  <a:pt x="259419" y="100018"/>
                </a:lnTo>
                <a:lnTo>
                  <a:pt x="264250" y="101545"/>
                </a:lnTo>
                <a:lnTo>
                  <a:pt x="268277" y="103485"/>
                </a:lnTo>
                <a:lnTo>
                  <a:pt x="271907" y="105784"/>
                </a:lnTo>
                <a:lnTo>
                  <a:pt x="273521" y="106930"/>
                </a:lnTo>
                <a:lnTo>
                  <a:pt x="274728" y="108474"/>
                </a:lnTo>
                <a:lnTo>
                  <a:pt x="275538" y="110023"/>
                </a:lnTo>
                <a:lnTo>
                  <a:pt x="276342" y="111550"/>
                </a:lnTo>
                <a:lnTo>
                  <a:pt x="276739" y="113484"/>
                </a:lnTo>
                <a:lnTo>
                  <a:pt x="277152" y="115408"/>
                </a:lnTo>
                <a:lnTo>
                  <a:pt x="275538" y="129250"/>
                </a:lnTo>
                <a:lnTo>
                  <a:pt x="275119" y="131174"/>
                </a:lnTo>
                <a:lnTo>
                  <a:pt x="274728" y="133092"/>
                </a:lnTo>
                <a:lnTo>
                  <a:pt x="273918" y="134641"/>
                </a:lnTo>
                <a:lnTo>
                  <a:pt x="272712" y="136185"/>
                </a:lnTo>
                <a:lnTo>
                  <a:pt x="271511" y="137331"/>
                </a:lnTo>
                <a:lnTo>
                  <a:pt x="269891" y="138483"/>
                </a:lnTo>
                <a:lnTo>
                  <a:pt x="268277" y="139630"/>
                </a:lnTo>
                <a:lnTo>
                  <a:pt x="266679" y="140027"/>
                </a:lnTo>
                <a:lnTo>
                  <a:pt x="268277" y="141174"/>
                </a:lnTo>
                <a:lnTo>
                  <a:pt x="269500" y="142326"/>
                </a:lnTo>
                <a:lnTo>
                  <a:pt x="270701" y="143489"/>
                </a:lnTo>
                <a:lnTo>
                  <a:pt x="271511" y="145021"/>
                </a:lnTo>
                <a:lnTo>
                  <a:pt x="272320" y="146565"/>
                </a:lnTo>
                <a:lnTo>
                  <a:pt x="272712" y="148483"/>
                </a:lnTo>
                <a:lnTo>
                  <a:pt x="272712" y="150407"/>
                </a:lnTo>
                <a:lnTo>
                  <a:pt x="272712" y="152325"/>
                </a:lnTo>
                <a:lnTo>
                  <a:pt x="271511" y="165792"/>
                </a:lnTo>
                <a:lnTo>
                  <a:pt x="271098" y="168107"/>
                </a:lnTo>
                <a:lnTo>
                  <a:pt x="270288" y="170031"/>
                </a:lnTo>
                <a:lnTo>
                  <a:pt x="269500" y="171558"/>
                </a:lnTo>
                <a:lnTo>
                  <a:pt x="268277" y="173102"/>
                </a:lnTo>
                <a:lnTo>
                  <a:pt x="266679" y="174645"/>
                </a:lnTo>
                <a:lnTo>
                  <a:pt x="265060" y="175797"/>
                </a:lnTo>
                <a:lnTo>
                  <a:pt x="263446" y="176569"/>
                </a:lnTo>
                <a:lnTo>
                  <a:pt x="261429" y="176944"/>
                </a:lnTo>
                <a:lnTo>
                  <a:pt x="262636" y="178112"/>
                </a:lnTo>
                <a:lnTo>
                  <a:pt x="263859" y="179264"/>
                </a:lnTo>
                <a:lnTo>
                  <a:pt x="265869" y="181954"/>
                </a:lnTo>
                <a:lnTo>
                  <a:pt x="266679" y="183498"/>
                </a:lnTo>
                <a:lnTo>
                  <a:pt x="267071" y="185422"/>
                </a:lnTo>
                <a:lnTo>
                  <a:pt x="267071" y="186949"/>
                </a:lnTo>
                <a:lnTo>
                  <a:pt x="267071" y="188884"/>
                </a:lnTo>
                <a:lnTo>
                  <a:pt x="265869" y="202731"/>
                </a:lnTo>
                <a:lnTo>
                  <a:pt x="265456" y="204655"/>
                </a:lnTo>
                <a:lnTo>
                  <a:pt x="264647" y="206953"/>
                </a:lnTo>
                <a:lnTo>
                  <a:pt x="263446" y="208888"/>
                </a:lnTo>
                <a:lnTo>
                  <a:pt x="262239" y="210415"/>
                </a:lnTo>
                <a:lnTo>
                  <a:pt x="260625" y="211959"/>
                </a:lnTo>
                <a:lnTo>
                  <a:pt x="258614" y="212736"/>
                </a:lnTo>
                <a:lnTo>
                  <a:pt x="256598" y="213502"/>
                </a:lnTo>
                <a:lnTo>
                  <a:pt x="254587" y="213882"/>
                </a:lnTo>
                <a:lnTo>
                  <a:pt x="256995" y="215806"/>
                </a:lnTo>
                <a:lnTo>
                  <a:pt x="258614" y="218121"/>
                </a:lnTo>
                <a:lnTo>
                  <a:pt x="259419" y="220420"/>
                </a:lnTo>
                <a:lnTo>
                  <a:pt x="259815" y="223116"/>
                </a:lnTo>
                <a:lnTo>
                  <a:pt x="258614" y="234262"/>
                </a:lnTo>
                <a:lnTo>
                  <a:pt x="257805" y="236202"/>
                </a:lnTo>
                <a:lnTo>
                  <a:pt x="256995" y="237729"/>
                </a:lnTo>
                <a:lnTo>
                  <a:pt x="255397" y="239273"/>
                </a:lnTo>
                <a:lnTo>
                  <a:pt x="253381" y="240425"/>
                </a:lnTo>
                <a:lnTo>
                  <a:pt x="251370" y="241197"/>
                </a:lnTo>
                <a:lnTo>
                  <a:pt x="248550" y="241968"/>
                </a:lnTo>
                <a:lnTo>
                  <a:pt x="242908" y="243512"/>
                </a:lnTo>
                <a:lnTo>
                  <a:pt x="236458" y="244267"/>
                </a:lnTo>
                <a:lnTo>
                  <a:pt x="229616" y="244658"/>
                </a:lnTo>
                <a:lnTo>
                  <a:pt x="216714" y="244658"/>
                </a:lnTo>
                <a:lnTo>
                  <a:pt x="209062" y="244267"/>
                </a:lnTo>
                <a:lnTo>
                  <a:pt x="201410" y="243512"/>
                </a:lnTo>
                <a:lnTo>
                  <a:pt x="192949" y="242343"/>
                </a:lnTo>
                <a:lnTo>
                  <a:pt x="184487" y="240425"/>
                </a:lnTo>
                <a:lnTo>
                  <a:pt x="175629" y="238501"/>
                </a:lnTo>
                <a:lnTo>
                  <a:pt x="166770" y="236202"/>
                </a:lnTo>
                <a:lnTo>
                  <a:pt x="149450" y="231192"/>
                </a:lnTo>
                <a:lnTo>
                  <a:pt x="133337" y="225431"/>
                </a:lnTo>
                <a:lnTo>
                  <a:pt x="118821" y="220040"/>
                </a:lnTo>
                <a:lnTo>
                  <a:pt x="107555" y="215426"/>
                </a:lnTo>
                <a:lnTo>
                  <a:pt x="99490" y="211567"/>
                </a:lnTo>
                <a:lnTo>
                  <a:pt x="74519" y="211567"/>
                </a:lnTo>
                <a:lnTo>
                  <a:pt x="74519" y="98094"/>
                </a:lnTo>
                <a:lnTo>
                  <a:pt x="98284" y="98094"/>
                </a:lnTo>
                <a:lnTo>
                  <a:pt x="116001" y="82709"/>
                </a:lnTo>
                <a:lnTo>
                  <a:pt x="129294" y="70785"/>
                </a:lnTo>
                <a:lnTo>
                  <a:pt x="134935" y="65399"/>
                </a:lnTo>
                <a:lnTo>
                  <a:pt x="138565" y="61932"/>
                </a:lnTo>
                <a:lnTo>
                  <a:pt x="140989" y="58090"/>
                </a:lnTo>
                <a:lnTo>
                  <a:pt x="143809" y="53471"/>
                </a:lnTo>
                <a:lnTo>
                  <a:pt x="147027" y="47313"/>
                </a:lnTo>
                <a:lnTo>
                  <a:pt x="150244" y="40004"/>
                </a:lnTo>
                <a:lnTo>
                  <a:pt x="153477" y="31928"/>
                </a:lnTo>
                <a:lnTo>
                  <a:pt x="156695" y="23075"/>
                </a:lnTo>
                <a:lnTo>
                  <a:pt x="163140" y="3462"/>
                </a:lnTo>
                <a:lnTo>
                  <a:pt x="165548" y="2299"/>
                </a:lnTo>
                <a:lnTo>
                  <a:pt x="168781" y="1147"/>
                </a:lnTo>
                <a:lnTo>
                  <a:pt x="172808" y="375"/>
                </a:lnTo>
                <a:lnTo>
                  <a:pt x="178846" y="0"/>
                </a:lnTo>
                <a:lnTo>
                  <a:pt x="178846" y="0"/>
                </a:lnTo>
                <a:close/>
              </a:path>
            </a:pathLst>
          </a:custGeom>
          <a:solidFill>
            <a:srgbClr val="BB2226"/>
          </a:solidFill>
        </p:spPr>
        <p:txBody>
          <a:bodyPr anchor="ctr" rtlCol="false" lIns="127000" rIns="127000"/>
          <a:lstStyle/>
          <a:p>
            <a:pPr algn="l"/>
            <a:endParaRPr lang="en-US" sz="1100"/>
          </a:p>
        </p:txBody>
      </p:sp>
    </p:spTree>
  </p:cSld>
  <p:clrMapOvr>
    <a:masterClrMapping/>
  </p:clrMapOvr>
  <p:transition spd="med">
    <p:fade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1" id="2"/>
          <p:cNvSpPr/>
          <p:nvPr/>
        </p:nvSpPr>
        <p:spPr>
          <a:xfrm rot="0">
            <a:off x="1270000" y="3924300"/>
            <a:ext cx="1568740" cy="962239"/>
          </a:xfrm>
          <a:custGeom>
            <a:avLst/>
            <a:gdLst/>
            <a:ahLst/>
            <a:cxnLst/>
            <a:rect r="r" b="b" t="t" l="l"/>
            <a:pathLst>
              <a:path h="962239" w="1568740">
                <a:moveTo>
                  <a:pt x="0" y="0"/>
                </a:moveTo>
                <a:lnTo>
                  <a:pt x="1568740" y="0"/>
                </a:lnTo>
                <a:lnTo>
                  <a:pt x="1568740" y="962239"/>
                </a:lnTo>
                <a:lnTo>
                  <a:pt x="0" y="962239"/>
                </a:lnTo>
                <a:close/>
              </a:path>
            </a:pathLst>
          </a:custGeom>
          <a:solidFill>
            <a:srgbClr val="BB2326"/>
          </a:solidFill>
        </p:spPr>
        <p:txBody>
          <a:bodyPr anchor="ctr" rtlCol="false" lIns="127000" rIns="127000"/>
          <a:lstStyle/>
          <a:p>
            <a:pPr algn="l"/>
            <a:endParaRPr lang="en-US" sz="1100"/>
          </a:p>
        </p:txBody>
      </p:sp>
      <p:sp>
        <p:nvSpPr>
          <p:cNvPr name="TextBox 2" id="3"/>
          <p:cNvSpPr txBox="true"/>
          <p:nvPr/>
        </p:nvSpPr>
        <p:spPr>
          <a:xfrm rot="0">
            <a:off x="324739" y="235458"/>
            <a:ext cx="557974" cy="241300"/>
          </a:xfrm>
          <a:prstGeom prst="rect">
            <a:avLst/>
          </a:prstGeom>
        </p:spPr>
        <p:txBody>
          <a:bodyPr anchor="t" rtlCol="false" lIns="31750" tIns="12700" rIns="31750" bIns="12700">
            <a:spAutoFit/>
          </a:bodyPr>
          <a:lstStyle/>
          <a:p>
            <a:pPr algn="l" latinLnBrk="true">
              <a:lnSpc>
                <a:spcPct val="116199"/>
              </a:lnSpc>
            </a:pPr>
            <a:r>
              <a:t/>
            </a:r>
            <a:r>
              <a:rPr lang="en-US" sz="1200">
                <a:solidFill>
                  <a:srgbClr val="42464B"/>
                </a:solidFill>
                <a:latin typeface="Microsoft YaHei"/>
                <a:ea typeface="Microsoft YaHei"/>
              </a:rPr>
              <a:t>HTCH</a:t>
            </a:r>
            <a:endParaRPr lang="en-US" sz="1100"/>
          </a:p>
        </p:txBody>
      </p:sp>
      <p:sp>
        <p:nvSpPr>
          <p:cNvPr name="Freeform 3" id="4"/>
          <p:cNvSpPr/>
          <p:nvPr/>
        </p:nvSpPr>
        <p:spPr>
          <a:xfrm>
            <a:off x="335026" y="6124067"/>
            <a:ext cx="0" cy="373232"/>
          </a:xfrm>
          <a:custGeom>
            <a:avLst/>
            <a:gdLst/>
            <a:ahLst/>
            <a:cxnLst/>
            <a:rect r="r" b="b" t="t" l="l"/>
            <a:pathLst>
              <a:path h="373232" w="0">
                <a:moveTo>
                  <a:pt x="0" y="0"/>
                </a:moveTo>
                <a:lnTo>
                  <a:pt x="0" y="373232"/>
                </a:lnTo>
              </a:path>
            </a:pathLst>
          </a:custGeom>
          <a:solidFill>
            <a:srgbClr val="42464B"/>
          </a:solidFill>
          <a:ln w="12700">
            <a:solidFill>
              <a:srgbClr val="42464B"/>
            </a:solidFill>
            <a:prstDash val="solid"/>
            <a:headEnd len="med" w="med" type="none"/>
            <a:tailEnd len="med" w="med" type="none"/>
          </a:ln>
        </p:spPr>
      </p:sp>
      <p:sp>
        <p:nvSpPr>
          <p:cNvPr name="Freeform 4" id="5"/>
          <p:cNvSpPr/>
          <p:nvPr/>
        </p:nvSpPr>
        <p:spPr>
          <a:xfrm rot="0">
            <a:off x="10782300" y="292100"/>
            <a:ext cx="101560" cy="101560"/>
          </a:xfrm>
          <a:custGeom>
            <a:avLst/>
            <a:gdLst/>
            <a:ahLst/>
            <a:cxnLst/>
            <a:rect r="r" b="b" t="t" l="l"/>
            <a:pathLst>
              <a:path h="101560" w="101560">
                <a:moveTo>
                  <a:pt x="0" y="0"/>
                </a:moveTo>
                <a:lnTo>
                  <a:pt x="101560" y="0"/>
                </a:lnTo>
                <a:lnTo>
                  <a:pt x="101560" y="101560"/>
                </a:lnTo>
                <a:lnTo>
                  <a:pt x="0" y="101560"/>
                </a:lnTo>
                <a:close/>
              </a:path>
            </a:pathLst>
          </a:custGeom>
          <a:solidFill>
            <a:srgbClr val="BDBDBD"/>
          </a:solidFill>
        </p:spPr>
        <p:txBody>
          <a:bodyPr anchor="ctr" rtlCol="false" lIns="127000" rIns="127000"/>
          <a:lstStyle/>
          <a:p>
            <a:pPr algn="l"/>
            <a:endParaRPr lang="en-US" sz="1100"/>
          </a:p>
        </p:txBody>
      </p:sp>
      <p:sp>
        <p:nvSpPr>
          <p:cNvPr name="Freeform 5" id="6"/>
          <p:cNvSpPr/>
          <p:nvPr/>
        </p:nvSpPr>
        <p:spPr>
          <a:xfrm rot="0">
            <a:off x="10922000" y="292100"/>
            <a:ext cx="101560" cy="101560"/>
          </a:xfrm>
          <a:custGeom>
            <a:avLst/>
            <a:gdLst/>
            <a:ahLst/>
            <a:cxnLst/>
            <a:rect r="r" b="b" t="t" l="l"/>
            <a:pathLst>
              <a:path h="101560" w="101560">
                <a:moveTo>
                  <a:pt x="0" y="0"/>
                </a:moveTo>
                <a:lnTo>
                  <a:pt x="101560" y="0"/>
                </a:lnTo>
                <a:lnTo>
                  <a:pt x="101560" y="101560"/>
                </a:lnTo>
                <a:lnTo>
                  <a:pt x="0" y="101560"/>
                </a:lnTo>
                <a:close/>
              </a:path>
            </a:pathLst>
          </a:custGeom>
          <a:solidFill>
            <a:srgbClr val="BDBDBD"/>
          </a:solidFill>
        </p:spPr>
        <p:txBody>
          <a:bodyPr anchor="ctr" rtlCol="false" lIns="127000" rIns="127000"/>
          <a:lstStyle/>
          <a:p>
            <a:pPr algn="l"/>
            <a:endParaRPr lang="en-US" sz="1100"/>
          </a:p>
        </p:txBody>
      </p:sp>
      <p:sp>
        <p:nvSpPr>
          <p:cNvPr name="Freeform 6" id="7"/>
          <p:cNvSpPr/>
          <p:nvPr/>
        </p:nvSpPr>
        <p:spPr>
          <a:xfrm rot="0">
            <a:off x="11087100" y="292100"/>
            <a:ext cx="101560" cy="101560"/>
          </a:xfrm>
          <a:custGeom>
            <a:avLst/>
            <a:gdLst/>
            <a:ahLst/>
            <a:cxnLst/>
            <a:rect r="r" b="b" t="t" l="l"/>
            <a:pathLst>
              <a:path h="101560" w="101560">
                <a:moveTo>
                  <a:pt x="0" y="0"/>
                </a:moveTo>
                <a:lnTo>
                  <a:pt x="101560" y="0"/>
                </a:lnTo>
                <a:lnTo>
                  <a:pt x="101560" y="101560"/>
                </a:lnTo>
                <a:lnTo>
                  <a:pt x="0" y="101560"/>
                </a:lnTo>
                <a:close/>
              </a:path>
            </a:pathLst>
          </a:custGeom>
          <a:solidFill>
            <a:srgbClr val="BDBDBD"/>
          </a:solidFill>
        </p:spPr>
        <p:txBody>
          <a:bodyPr anchor="ctr" rtlCol="false" lIns="127000" rIns="127000"/>
          <a:lstStyle/>
          <a:p>
            <a:pPr algn="l"/>
            <a:endParaRPr lang="en-US" sz="1100"/>
          </a:p>
        </p:txBody>
      </p:sp>
      <p:pic>
        <p:nvPicPr>
          <p:cNvPr name="Picture 7" id="8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511300" y="3708400"/>
            <a:ext cx="1550261" cy="1021673"/>
          </a:xfrm>
          <a:prstGeom prst="rect">
            <a:avLst/>
          </a:prstGeom>
        </p:spPr>
      </p:pic>
      <p:pic>
        <p:nvPicPr>
          <p:cNvPr name="Picture 8" id="9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741922" y="1176909"/>
            <a:ext cx="3486159" cy="2307017"/>
          </a:xfrm>
          <a:prstGeom prst="rect">
            <a:avLst/>
          </a:prstGeom>
        </p:spPr>
      </p:pic>
      <p:sp>
        <p:nvSpPr>
          <p:cNvPr name="Freeform 9" id="10"/>
          <p:cNvSpPr/>
          <p:nvPr/>
        </p:nvSpPr>
        <p:spPr>
          <a:xfrm>
            <a:off x="3022600" y="1549400"/>
            <a:ext cx="623997" cy="0"/>
          </a:xfrm>
          <a:custGeom>
            <a:avLst/>
            <a:gdLst/>
            <a:ahLst/>
            <a:cxnLst/>
            <a:rect r="r" b="b" t="t" l="l"/>
            <a:pathLst>
              <a:path h="0" w="623997">
                <a:moveTo>
                  <a:pt x="0" y="0"/>
                </a:moveTo>
                <a:lnTo>
                  <a:pt x="623997" y="0"/>
                </a:lnTo>
              </a:path>
            </a:pathLst>
          </a:custGeom>
          <a:solidFill>
            <a:srgbClr val="212121"/>
          </a:solidFill>
          <a:ln w="12700">
            <a:solidFill>
              <a:srgbClr val="212121"/>
            </a:solidFill>
            <a:prstDash val="solid"/>
            <a:headEnd len="med" w="med" type="none"/>
            <a:tailEnd len="med" w="med" type="triangle"/>
          </a:ln>
        </p:spPr>
      </p:sp>
      <p:sp>
        <p:nvSpPr>
          <p:cNvPr name="TextBox 10" id="11"/>
          <p:cNvSpPr txBox="true"/>
          <p:nvPr/>
        </p:nvSpPr>
        <p:spPr>
          <a:xfrm rot="0">
            <a:off x="1257300" y="2616200"/>
            <a:ext cx="2655570" cy="520700"/>
          </a:xfrm>
          <a:prstGeom prst="rect">
            <a:avLst/>
          </a:prstGeom>
        </p:spPr>
        <p:txBody>
          <a:bodyPr anchor="t" rtlCol="false" lIns="31750" tIns="12700" rIns="31750" bIns="12700">
            <a:spAutoFit/>
          </a:bodyPr>
          <a:lstStyle/>
          <a:p>
            <a:pPr algn="l" latinLnBrk="true">
              <a:lnSpc>
                <a:spcPct val="116199"/>
              </a:lnSpc>
            </a:pPr>
            <a:r>
              <a:t/>
            </a:r>
            <a:r>
              <a:rPr lang="en-US" sz="1400">
                <a:solidFill>
                  <a:srgbClr val="0F0E0E"/>
                </a:solidFill>
                <a:latin typeface="Microsoft YaHei"/>
                <a:ea typeface="Microsoft YaHei"/>
              </a:rPr>
              <a:t>在此输入相关内容在此输入相关内容在此输入相关内容</a:t>
            </a:r>
            <a:endParaRPr lang="en-US" sz="1100"/>
          </a:p>
        </p:txBody>
      </p:sp>
      <p:sp>
        <p:nvSpPr>
          <p:cNvPr name="TextBox 11" id="12"/>
          <p:cNvSpPr txBox="true"/>
          <p:nvPr/>
        </p:nvSpPr>
        <p:spPr>
          <a:xfrm rot="0">
            <a:off x="1270000" y="1358900"/>
            <a:ext cx="1958150" cy="381000"/>
          </a:xfrm>
          <a:prstGeom prst="rect">
            <a:avLst/>
          </a:prstGeom>
        </p:spPr>
        <p:txBody>
          <a:bodyPr anchor="t" rtlCol="false" lIns="31750" tIns="12700" rIns="31750" bIns="12700">
            <a:spAutoFit/>
          </a:bodyPr>
          <a:lstStyle/>
          <a:p>
            <a:pPr algn="l" latinLnBrk="true">
              <a:lnSpc>
                <a:spcPct val="116199"/>
              </a:lnSpc>
            </a:pPr>
            <a:r>
              <a:t/>
            </a:r>
            <a:r>
              <a:rPr lang="en-US" b="true" sz="2000">
                <a:solidFill>
                  <a:srgbClr val="0F0E0E"/>
                </a:solidFill>
                <a:latin typeface="Microsoft YaHei"/>
                <a:ea typeface="Microsoft YaHei"/>
              </a:rPr>
              <a:t>重要项目经历</a:t>
            </a:r>
            <a:endParaRPr lang="en-US" sz="1100"/>
          </a:p>
        </p:txBody>
      </p:sp>
      <p:sp>
        <p:nvSpPr>
          <p:cNvPr name="Freeform 12" id="13"/>
          <p:cNvSpPr/>
          <p:nvPr/>
        </p:nvSpPr>
        <p:spPr>
          <a:xfrm rot="0">
            <a:off x="1333500" y="2082800"/>
            <a:ext cx="334498" cy="349172"/>
          </a:xfrm>
          <a:custGeom>
            <a:avLst/>
            <a:gdLst/>
            <a:ahLst/>
            <a:cxnLst/>
            <a:rect r="r" b="b" t="t" l="l"/>
            <a:pathLst>
              <a:path h="349172" w="334498">
                <a:moveTo>
                  <a:pt x="167253" y="0"/>
                </a:moveTo>
                <a:lnTo>
                  <a:pt x="159770" y="520"/>
                </a:lnTo>
                <a:lnTo>
                  <a:pt x="153358" y="2103"/>
                </a:lnTo>
                <a:lnTo>
                  <a:pt x="148016" y="3708"/>
                </a:lnTo>
                <a:lnTo>
                  <a:pt x="143201" y="6353"/>
                </a:lnTo>
                <a:lnTo>
                  <a:pt x="138936" y="8456"/>
                </a:lnTo>
                <a:lnTo>
                  <a:pt x="135719" y="11636"/>
                </a:lnTo>
                <a:lnTo>
                  <a:pt x="132524" y="14281"/>
                </a:lnTo>
                <a:lnTo>
                  <a:pt x="130384" y="16926"/>
                </a:lnTo>
                <a:lnTo>
                  <a:pt x="121832" y="18523"/>
                </a:lnTo>
                <a:lnTo>
                  <a:pt x="113822" y="21168"/>
                </a:lnTo>
                <a:lnTo>
                  <a:pt x="106860" y="24876"/>
                </a:lnTo>
                <a:lnTo>
                  <a:pt x="100998" y="28576"/>
                </a:lnTo>
                <a:lnTo>
                  <a:pt x="95641" y="33317"/>
                </a:lnTo>
                <a:lnTo>
                  <a:pt x="91368" y="38087"/>
                </a:lnTo>
                <a:lnTo>
                  <a:pt x="88151" y="43912"/>
                </a:lnTo>
                <a:lnTo>
                  <a:pt x="85484" y="49715"/>
                </a:lnTo>
                <a:lnTo>
                  <a:pt x="83366" y="55548"/>
                </a:lnTo>
                <a:lnTo>
                  <a:pt x="81746" y="61373"/>
                </a:lnTo>
                <a:lnTo>
                  <a:pt x="80691" y="67718"/>
                </a:lnTo>
                <a:lnTo>
                  <a:pt x="79621" y="74064"/>
                </a:lnTo>
                <a:lnTo>
                  <a:pt x="79621" y="80416"/>
                </a:lnTo>
                <a:lnTo>
                  <a:pt x="79621" y="86242"/>
                </a:lnTo>
                <a:lnTo>
                  <a:pt x="80691" y="97350"/>
                </a:lnTo>
                <a:lnTo>
                  <a:pt x="80691" y="97870"/>
                </a:lnTo>
                <a:lnTo>
                  <a:pt x="78002" y="98932"/>
                </a:lnTo>
                <a:lnTo>
                  <a:pt x="75884" y="101057"/>
                </a:lnTo>
                <a:lnTo>
                  <a:pt x="74264" y="104223"/>
                </a:lnTo>
                <a:lnTo>
                  <a:pt x="72667" y="107923"/>
                </a:lnTo>
                <a:lnTo>
                  <a:pt x="71589" y="112151"/>
                </a:lnTo>
                <a:lnTo>
                  <a:pt x="71069" y="116913"/>
                </a:lnTo>
                <a:lnTo>
                  <a:pt x="70520" y="122196"/>
                </a:lnTo>
                <a:lnTo>
                  <a:pt x="71069" y="127509"/>
                </a:lnTo>
                <a:lnTo>
                  <a:pt x="72139" y="133312"/>
                </a:lnTo>
                <a:lnTo>
                  <a:pt x="73209" y="138617"/>
                </a:lnTo>
                <a:lnTo>
                  <a:pt x="75334" y="143365"/>
                </a:lnTo>
                <a:lnTo>
                  <a:pt x="77482" y="147065"/>
                </a:lnTo>
                <a:lnTo>
                  <a:pt x="79621" y="150772"/>
                </a:lnTo>
                <a:lnTo>
                  <a:pt x="82289" y="152898"/>
                </a:lnTo>
                <a:lnTo>
                  <a:pt x="84964" y="154473"/>
                </a:lnTo>
                <a:lnTo>
                  <a:pt x="88151" y="154473"/>
                </a:lnTo>
                <a:lnTo>
                  <a:pt x="89771" y="153960"/>
                </a:lnTo>
                <a:lnTo>
                  <a:pt x="93516" y="162943"/>
                </a:lnTo>
                <a:lnTo>
                  <a:pt x="98308" y="170871"/>
                </a:lnTo>
                <a:lnTo>
                  <a:pt x="103123" y="178821"/>
                </a:lnTo>
                <a:lnTo>
                  <a:pt x="109008" y="186229"/>
                </a:lnTo>
                <a:lnTo>
                  <a:pt x="114892" y="192582"/>
                </a:lnTo>
                <a:lnTo>
                  <a:pt x="121305" y="198385"/>
                </a:lnTo>
                <a:lnTo>
                  <a:pt x="128237" y="203690"/>
                </a:lnTo>
                <a:lnTo>
                  <a:pt x="135199" y="208438"/>
                </a:lnTo>
                <a:lnTo>
                  <a:pt x="135199" y="231724"/>
                </a:lnTo>
                <a:lnTo>
                  <a:pt x="123972" y="232786"/>
                </a:lnTo>
                <a:lnTo>
                  <a:pt x="111148" y="234904"/>
                </a:lnTo>
                <a:lnTo>
                  <a:pt x="98851" y="237549"/>
                </a:lnTo>
                <a:lnTo>
                  <a:pt x="86561" y="240194"/>
                </a:lnTo>
                <a:lnTo>
                  <a:pt x="74807" y="243895"/>
                </a:lnTo>
                <a:lnTo>
                  <a:pt x="64107" y="248122"/>
                </a:lnTo>
                <a:lnTo>
                  <a:pt x="53958" y="252885"/>
                </a:lnTo>
                <a:lnTo>
                  <a:pt x="44351" y="258168"/>
                </a:lnTo>
                <a:lnTo>
                  <a:pt x="35798" y="264000"/>
                </a:lnTo>
                <a:lnTo>
                  <a:pt x="27789" y="269803"/>
                </a:lnTo>
                <a:lnTo>
                  <a:pt x="20834" y="276691"/>
                </a:lnTo>
                <a:lnTo>
                  <a:pt x="14949" y="284099"/>
                </a:lnTo>
                <a:lnTo>
                  <a:pt x="9607" y="291507"/>
                </a:lnTo>
                <a:lnTo>
                  <a:pt x="5862" y="299977"/>
                </a:lnTo>
                <a:lnTo>
                  <a:pt x="2675" y="308425"/>
                </a:lnTo>
                <a:lnTo>
                  <a:pt x="1055" y="317958"/>
                </a:lnTo>
                <a:lnTo>
                  <a:pt x="0" y="327491"/>
                </a:lnTo>
                <a:lnTo>
                  <a:pt x="1055" y="328531"/>
                </a:lnTo>
                <a:lnTo>
                  <a:pt x="5342" y="330656"/>
                </a:lnTo>
                <a:lnTo>
                  <a:pt x="9080" y="332231"/>
                </a:lnTo>
                <a:lnTo>
                  <a:pt x="13894" y="334357"/>
                </a:lnTo>
                <a:lnTo>
                  <a:pt x="19757" y="336482"/>
                </a:lnTo>
                <a:lnTo>
                  <a:pt x="27789" y="338064"/>
                </a:lnTo>
                <a:lnTo>
                  <a:pt x="37396" y="340182"/>
                </a:lnTo>
                <a:lnTo>
                  <a:pt x="48623" y="342284"/>
                </a:lnTo>
                <a:lnTo>
                  <a:pt x="61990" y="343889"/>
                </a:lnTo>
                <a:lnTo>
                  <a:pt x="78002" y="345992"/>
                </a:lnTo>
                <a:lnTo>
                  <a:pt x="96183" y="347047"/>
                </a:lnTo>
                <a:lnTo>
                  <a:pt x="116490" y="348110"/>
                </a:lnTo>
                <a:lnTo>
                  <a:pt x="139991" y="348652"/>
                </a:lnTo>
                <a:lnTo>
                  <a:pt x="166725" y="349172"/>
                </a:lnTo>
                <a:lnTo>
                  <a:pt x="192894" y="348652"/>
                </a:lnTo>
                <a:lnTo>
                  <a:pt x="216410" y="348110"/>
                </a:lnTo>
                <a:lnTo>
                  <a:pt x="237245" y="347047"/>
                </a:lnTo>
                <a:lnTo>
                  <a:pt x="255426" y="345992"/>
                </a:lnTo>
                <a:lnTo>
                  <a:pt x="271460" y="343889"/>
                </a:lnTo>
                <a:lnTo>
                  <a:pt x="284812" y="342284"/>
                </a:lnTo>
                <a:lnTo>
                  <a:pt x="296559" y="340182"/>
                </a:lnTo>
                <a:lnTo>
                  <a:pt x="306181" y="338064"/>
                </a:lnTo>
                <a:lnTo>
                  <a:pt x="314191" y="336482"/>
                </a:lnTo>
                <a:lnTo>
                  <a:pt x="320603" y="334357"/>
                </a:lnTo>
                <a:lnTo>
                  <a:pt x="325418" y="332231"/>
                </a:lnTo>
                <a:lnTo>
                  <a:pt x="329163" y="330656"/>
                </a:lnTo>
                <a:lnTo>
                  <a:pt x="332900" y="328531"/>
                </a:lnTo>
                <a:lnTo>
                  <a:pt x="334498" y="327491"/>
                </a:lnTo>
                <a:lnTo>
                  <a:pt x="333450" y="317438"/>
                </a:lnTo>
                <a:lnTo>
                  <a:pt x="331830" y="307905"/>
                </a:lnTo>
                <a:lnTo>
                  <a:pt x="329163" y="298915"/>
                </a:lnTo>
                <a:lnTo>
                  <a:pt x="325418" y="290452"/>
                </a:lnTo>
                <a:lnTo>
                  <a:pt x="320076" y="282524"/>
                </a:lnTo>
                <a:lnTo>
                  <a:pt x="314191" y="275109"/>
                </a:lnTo>
                <a:lnTo>
                  <a:pt x="307259" y="268763"/>
                </a:lnTo>
                <a:lnTo>
                  <a:pt x="299249" y="262418"/>
                </a:lnTo>
                <a:lnTo>
                  <a:pt x="290697" y="256593"/>
                </a:lnTo>
                <a:lnTo>
                  <a:pt x="281068" y="251822"/>
                </a:lnTo>
                <a:lnTo>
                  <a:pt x="270390" y="247060"/>
                </a:lnTo>
                <a:lnTo>
                  <a:pt x="259163" y="243352"/>
                </a:lnTo>
                <a:lnTo>
                  <a:pt x="246867" y="239652"/>
                </a:lnTo>
                <a:lnTo>
                  <a:pt x="234050" y="237007"/>
                </a:lnTo>
                <a:lnTo>
                  <a:pt x="220155" y="234369"/>
                </a:lnTo>
                <a:lnTo>
                  <a:pt x="206261" y="232786"/>
                </a:lnTo>
                <a:lnTo>
                  <a:pt x="199306" y="232244"/>
                </a:lnTo>
                <a:lnTo>
                  <a:pt x="199306" y="208438"/>
                </a:lnTo>
                <a:lnTo>
                  <a:pt x="206261" y="203690"/>
                </a:lnTo>
                <a:lnTo>
                  <a:pt x="213201" y="198385"/>
                </a:lnTo>
                <a:lnTo>
                  <a:pt x="219628" y="192582"/>
                </a:lnTo>
                <a:lnTo>
                  <a:pt x="226040" y="186229"/>
                </a:lnTo>
                <a:lnTo>
                  <a:pt x="231382" y="178821"/>
                </a:lnTo>
                <a:lnTo>
                  <a:pt x="236197" y="170871"/>
                </a:lnTo>
                <a:lnTo>
                  <a:pt x="240982" y="162943"/>
                </a:lnTo>
                <a:lnTo>
                  <a:pt x="244727" y="153960"/>
                </a:lnTo>
                <a:lnTo>
                  <a:pt x="246346" y="154473"/>
                </a:lnTo>
                <a:lnTo>
                  <a:pt x="249541" y="154473"/>
                </a:lnTo>
                <a:lnTo>
                  <a:pt x="252209" y="152898"/>
                </a:lnTo>
                <a:lnTo>
                  <a:pt x="254876" y="150772"/>
                </a:lnTo>
                <a:lnTo>
                  <a:pt x="257024" y="147065"/>
                </a:lnTo>
                <a:lnTo>
                  <a:pt x="259163" y="143365"/>
                </a:lnTo>
                <a:lnTo>
                  <a:pt x="261311" y="138617"/>
                </a:lnTo>
                <a:lnTo>
                  <a:pt x="262358" y="133312"/>
                </a:lnTo>
                <a:lnTo>
                  <a:pt x="263436" y="127509"/>
                </a:lnTo>
                <a:lnTo>
                  <a:pt x="263978" y="122196"/>
                </a:lnTo>
                <a:lnTo>
                  <a:pt x="263436" y="116913"/>
                </a:lnTo>
                <a:lnTo>
                  <a:pt x="262908" y="112693"/>
                </a:lnTo>
                <a:lnTo>
                  <a:pt x="261838" y="108443"/>
                </a:lnTo>
                <a:lnTo>
                  <a:pt x="260761" y="104743"/>
                </a:lnTo>
                <a:lnTo>
                  <a:pt x="259163" y="101578"/>
                </a:lnTo>
                <a:lnTo>
                  <a:pt x="257024" y="99452"/>
                </a:lnTo>
                <a:lnTo>
                  <a:pt x="254349" y="97870"/>
                </a:lnTo>
                <a:lnTo>
                  <a:pt x="255954" y="89942"/>
                </a:lnTo>
                <a:lnTo>
                  <a:pt x="256496" y="82534"/>
                </a:lnTo>
                <a:lnTo>
                  <a:pt x="256496" y="75646"/>
                </a:lnTo>
                <a:lnTo>
                  <a:pt x="256496" y="69301"/>
                </a:lnTo>
                <a:lnTo>
                  <a:pt x="255954" y="62956"/>
                </a:lnTo>
                <a:lnTo>
                  <a:pt x="254876" y="57130"/>
                </a:lnTo>
                <a:lnTo>
                  <a:pt x="253279" y="51840"/>
                </a:lnTo>
                <a:lnTo>
                  <a:pt x="251681" y="46557"/>
                </a:lnTo>
                <a:lnTo>
                  <a:pt x="249541" y="41787"/>
                </a:lnTo>
                <a:lnTo>
                  <a:pt x="247416" y="37024"/>
                </a:lnTo>
                <a:lnTo>
                  <a:pt x="244727" y="32797"/>
                </a:lnTo>
                <a:lnTo>
                  <a:pt x="241532" y="29096"/>
                </a:lnTo>
                <a:lnTo>
                  <a:pt x="238314" y="25389"/>
                </a:lnTo>
                <a:lnTo>
                  <a:pt x="235119" y="22209"/>
                </a:lnTo>
                <a:lnTo>
                  <a:pt x="228165" y="16398"/>
                </a:lnTo>
                <a:lnTo>
                  <a:pt x="220155" y="12156"/>
                </a:lnTo>
                <a:lnTo>
                  <a:pt x="212145" y="7928"/>
                </a:lnTo>
                <a:lnTo>
                  <a:pt x="204121" y="5290"/>
                </a:lnTo>
                <a:lnTo>
                  <a:pt x="196111" y="3165"/>
                </a:lnTo>
                <a:lnTo>
                  <a:pt x="188102" y="1583"/>
                </a:lnTo>
                <a:lnTo>
                  <a:pt x="180619" y="520"/>
                </a:lnTo>
                <a:lnTo>
                  <a:pt x="173665" y="0"/>
                </a:lnTo>
                <a:lnTo>
                  <a:pt x="167253" y="0"/>
                </a:lnTo>
                <a:lnTo>
                  <a:pt x="167253" y="0"/>
                </a:lnTo>
                <a:close/>
              </a:path>
            </a:pathLst>
          </a:custGeom>
          <a:solidFill>
            <a:srgbClr val="BB2226"/>
          </a:solidFill>
        </p:spPr>
        <p:txBody>
          <a:bodyPr anchor="ctr" rtlCol="false" lIns="127000" rIns="127000"/>
          <a:lstStyle/>
          <a:p>
            <a:pPr algn="l"/>
            <a:endParaRPr lang="en-US" sz="1100"/>
          </a:p>
        </p:txBody>
      </p:sp>
      <p:sp>
        <p:nvSpPr>
          <p:cNvPr name="TextBox 13" id="14"/>
          <p:cNvSpPr txBox="true"/>
          <p:nvPr/>
        </p:nvSpPr>
        <p:spPr>
          <a:xfrm rot="0">
            <a:off x="7569200" y="4533900"/>
            <a:ext cx="2655570" cy="520700"/>
          </a:xfrm>
          <a:prstGeom prst="rect">
            <a:avLst/>
          </a:prstGeom>
        </p:spPr>
        <p:txBody>
          <a:bodyPr anchor="t" rtlCol="false" lIns="31750" tIns="12700" rIns="31750" bIns="12700">
            <a:spAutoFit/>
          </a:bodyPr>
          <a:lstStyle/>
          <a:p>
            <a:pPr algn="r" latinLnBrk="true">
              <a:lnSpc>
                <a:spcPct val="116199"/>
              </a:lnSpc>
            </a:pPr>
            <a:r>
              <a:t/>
            </a:r>
            <a:r>
              <a:rPr lang="en-US" sz="1400">
                <a:solidFill>
                  <a:srgbClr val="0F0E0E"/>
                </a:solidFill>
                <a:latin typeface="Microsoft YaHei"/>
                <a:ea typeface="Microsoft YaHei"/>
              </a:rPr>
              <a:t>在此输入相关内容在此输入相关内容在此输入相关内容</a:t>
            </a:r>
            <a:endParaRPr lang="en-US" sz="1100"/>
          </a:p>
        </p:txBody>
      </p:sp>
      <p:sp>
        <p:nvSpPr>
          <p:cNvPr name="Freeform 14" id="15"/>
          <p:cNvSpPr/>
          <p:nvPr/>
        </p:nvSpPr>
        <p:spPr>
          <a:xfrm rot="0">
            <a:off x="9855200" y="4114800"/>
            <a:ext cx="300732" cy="281459"/>
          </a:xfrm>
          <a:custGeom>
            <a:avLst/>
            <a:gdLst/>
            <a:ahLst/>
            <a:cxnLst/>
            <a:rect r="r" b="b" t="t" l="l"/>
            <a:pathLst>
              <a:path h="281459" w="300732">
                <a:moveTo>
                  <a:pt x="146338" y="257827"/>
                </a:moveTo>
                <a:cubicBezTo>
                  <a:pt x="146338" y="257885"/>
                  <a:pt x="154394" y="259171"/>
                  <a:pt x="154394" y="257827"/>
                </a:cubicBezTo>
                <a:lnTo>
                  <a:pt x="154394" y="257661"/>
                </a:lnTo>
                <a:cubicBezTo>
                  <a:pt x="202815" y="241817"/>
                  <a:pt x="226901" y="232071"/>
                  <a:pt x="277651" y="251480"/>
                </a:cubicBezTo>
                <a:lnTo>
                  <a:pt x="278534" y="48978"/>
                </a:lnTo>
                <a:lnTo>
                  <a:pt x="265007" y="48978"/>
                </a:lnTo>
                <a:cubicBezTo>
                  <a:pt x="265199" y="109128"/>
                  <a:pt x="265391" y="169278"/>
                  <a:pt x="265589" y="229429"/>
                </a:cubicBezTo>
                <a:cubicBezTo>
                  <a:pt x="230549" y="215146"/>
                  <a:pt x="190504" y="226408"/>
                  <a:pt x="154394" y="256631"/>
                </a:cubicBezTo>
                <a:lnTo>
                  <a:pt x="154394" y="48978"/>
                </a:lnTo>
                <a:lnTo>
                  <a:pt x="154394" y="40019"/>
                </a:lnTo>
                <a:lnTo>
                  <a:pt x="154394" y="37383"/>
                </a:lnTo>
                <a:cubicBezTo>
                  <a:pt x="176023" y="13963"/>
                  <a:pt x="196391" y="282"/>
                  <a:pt x="223324" y="83"/>
                </a:cubicBezTo>
                <a:cubicBezTo>
                  <a:pt x="235572" y="0"/>
                  <a:pt x="249176" y="2700"/>
                  <a:pt x="264873" y="8536"/>
                </a:cubicBezTo>
                <a:cubicBezTo>
                  <a:pt x="264905" y="19031"/>
                  <a:pt x="264943" y="29525"/>
                  <a:pt x="264975" y="40019"/>
                </a:cubicBezTo>
                <a:lnTo>
                  <a:pt x="289656" y="39840"/>
                </a:lnTo>
                <a:lnTo>
                  <a:pt x="289656" y="68584"/>
                </a:lnTo>
                <a:lnTo>
                  <a:pt x="300732" y="68584"/>
                </a:lnTo>
                <a:lnTo>
                  <a:pt x="300732" y="281459"/>
                </a:lnTo>
                <a:lnTo>
                  <a:pt x="0" y="281459"/>
                </a:lnTo>
                <a:lnTo>
                  <a:pt x="0" y="68584"/>
                </a:lnTo>
                <a:lnTo>
                  <a:pt x="9509" y="68584"/>
                </a:lnTo>
                <a:lnTo>
                  <a:pt x="9509" y="39840"/>
                </a:lnTo>
                <a:lnTo>
                  <a:pt x="35757" y="40019"/>
                </a:lnTo>
                <a:cubicBezTo>
                  <a:pt x="35789" y="29525"/>
                  <a:pt x="35821" y="19031"/>
                  <a:pt x="35853" y="8536"/>
                </a:cubicBezTo>
                <a:cubicBezTo>
                  <a:pt x="51557" y="2700"/>
                  <a:pt x="65161" y="0"/>
                  <a:pt x="77402" y="83"/>
                </a:cubicBezTo>
                <a:cubicBezTo>
                  <a:pt x="104342" y="282"/>
                  <a:pt x="124703" y="13963"/>
                  <a:pt x="146338" y="37383"/>
                </a:cubicBezTo>
                <a:lnTo>
                  <a:pt x="146338" y="40019"/>
                </a:lnTo>
                <a:lnTo>
                  <a:pt x="146338" y="48978"/>
                </a:lnTo>
                <a:lnTo>
                  <a:pt x="146338" y="256631"/>
                </a:lnTo>
                <a:cubicBezTo>
                  <a:pt x="110222" y="226408"/>
                  <a:pt x="70184" y="215146"/>
                  <a:pt x="35143" y="229429"/>
                </a:cubicBezTo>
                <a:lnTo>
                  <a:pt x="35725" y="48978"/>
                </a:lnTo>
                <a:lnTo>
                  <a:pt x="22192" y="48978"/>
                </a:lnTo>
                <a:lnTo>
                  <a:pt x="21309" y="249707"/>
                </a:lnTo>
                <a:cubicBezTo>
                  <a:pt x="71771" y="228885"/>
                  <a:pt x="100406" y="243718"/>
                  <a:pt x="146338" y="257661"/>
                </a:cubicBezTo>
              </a:path>
            </a:pathLst>
          </a:custGeom>
          <a:solidFill>
            <a:srgbClr val="BB2226"/>
          </a:solidFill>
        </p:spPr>
        <p:txBody>
          <a:bodyPr anchor="ctr" rtlCol="false" lIns="127000" rIns="127000"/>
          <a:lstStyle/>
          <a:p>
            <a:pPr algn="l"/>
            <a:endParaRPr lang="en-US" sz="1100"/>
          </a:p>
        </p:txBody>
      </p:sp>
    </p:spTree>
  </p:cSld>
  <p:clrMapOvr>
    <a:masterClrMapping/>
  </p:clrMapOvr>
  <p:transition spd="med">
    <p:fade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1" id="2"/>
          <p:cNvSpPr txBox="true"/>
          <p:nvPr/>
        </p:nvSpPr>
        <p:spPr>
          <a:xfrm rot="0">
            <a:off x="324739" y="235458"/>
            <a:ext cx="568198" cy="241300"/>
          </a:xfrm>
          <a:prstGeom prst="rect">
            <a:avLst/>
          </a:prstGeom>
        </p:spPr>
        <p:txBody>
          <a:bodyPr anchor="t" rtlCol="false" lIns="31750" tIns="12700" rIns="31750" bIns="12700">
            <a:spAutoFit/>
          </a:bodyPr>
          <a:lstStyle/>
          <a:p>
            <a:pPr algn="l" latinLnBrk="true">
              <a:lnSpc>
                <a:spcPct val="116199"/>
              </a:lnSpc>
            </a:pPr>
            <a:r>
              <a:t/>
            </a:r>
            <a:r>
              <a:rPr lang="en-US" sz="1200">
                <a:solidFill>
                  <a:srgbClr val="42464B"/>
                </a:solidFill>
                <a:latin typeface="Microsoft YaHei"/>
                <a:ea typeface="Microsoft YaHei"/>
              </a:rPr>
              <a:t>HTCH</a:t>
            </a:r>
            <a:endParaRPr lang="en-US" sz="1100"/>
          </a:p>
        </p:txBody>
      </p:sp>
      <p:sp>
        <p:nvSpPr>
          <p:cNvPr name="Freeform 2" id="3"/>
          <p:cNvSpPr/>
          <p:nvPr/>
        </p:nvSpPr>
        <p:spPr>
          <a:xfrm>
            <a:off x="335026" y="6124067"/>
            <a:ext cx="0" cy="373232"/>
          </a:xfrm>
          <a:custGeom>
            <a:avLst/>
            <a:gdLst/>
            <a:ahLst/>
            <a:cxnLst/>
            <a:rect r="r" b="b" t="t" l="l"/>
            <a:pathLst>
              <a:path h="373232" w="0">
                <a:moveTo>
                  <a:pt x="0" y="0"/>
                </a:moveTo>
                <a:lnTo>
                  <a:pt x="0" y="373232"/>
                </a:lnTo>
              </a:path>
            </a:pathLst>
          </a:custGeom>
          <a:solidFill>
            <a:srgbClr val="42464B"/>
          </a:solidFill>
          <a:ln w="12700">
            <a:solidFill>
              <a:srgbClr val="42464B"/>
            </a:solidFill>
            <a:prstDash val="solid"/>
            <a:headEnd len="med" w="med" type="none"/>
            <a:tailEnd len="med" w="med" type="none"/>
          </a:ln>
        </p:spPr>
      </p:sp>
      <p:sp>
        <p:nvSpPr>
          <p:cNvPr name="Freeform 3" id="4"/>
          <p:cNvSpPr/>
          <p:nvPr/>
        </p:nvSpPr>
        <p:spPr>
          <a:xfrm rot="0">
            <a:off x="10782300" y="292100"/>
            <a:ext cx="101560" cy="101560"/>
          </a:xfrm>
          <a:custGeom>
            <a:avLst/>
            <a:gdLst/>
            <a:ahLst/>
            <a:cxnLst/>
            <a:rect r="r" b="b" t="t" l="l"/>
            <a:pathLst>
              <a:path h="101560" w="101560">
                <a:moveTo>
                  <a:pt x="0" y="0"/>
                </a:moveTo>
                <a:lnTo>
                  <a:pt x="101560" y="0"/>
                </a:lnTo>
                <a:lnTo>
                  <a:pt x="101560" y="101560"/>
                </a:lnTo>
                <a:lnTo>
                  <a:pt x="0" y="101560"/>
                </a:lnTo>
                <a:close/>
              </a:path>
            </a:pathLst>
          </a:custGeom>
          <a:solidFill>
            <a:srgbClr val="BDBDBD"/>
          </a:solidFill>
        </p:spPr>
        <p:txBody>
          <a:bodyPr anchor="ctr" rtlCol="false" lIns="127000" rIns="127000"/>
          <a:lstStyle/>
          <a:p>
            <a:pPr algn="l"/>
            <a:endParaRPr lang="en-US" sz="1100"/>
          </a:p>
        </p:txBody>
      </p:sp>
      <p:sp>
        <p:nvSpPr>
          <p:cNvPr name="Freeform 4" id="5"/>
          <p:cNvSpPr/>
          <p:nvPr/>
        </p:nvSpPr>
        <p:spPr>
          <a:xfrm rot="0">
            <a:off x="10922000" y="292100"/>
            <a:ext cx="101560" cy="101560"/>
          </a:xfrm>
          <a:custGeom>
            <a:avLst/>
            <a:gdLst/>
            <a:ahLst/>
            <a:cxnLst/>
            <a:rect r="r" b="b" t="t" l="l"/>
            <a:pathLst>
              <a:path h="101560" w="101560">
                <a:moveTo>
                  <a:pt x="0" y="0"/>
                </a:moveTo>
                <a:lnTo>
                  <a:pt x="101560" y="0"/>
                </a:lnTo>
                <a:lnTo>
                  <a:pt x="101560" y="101560"/>
                </a:lnTo>
                <a:lnTo>
                  <a:pt x="0" y="101560"/>
                </a:lnTo>
                <a:close/>
              </a:path>
            </a:pathLst>
          </a:custGeom>
          <a:solidFill>
            <a:srgbClr val="BDBDBD"/>
          </a:solidFill>
        </p:spPr>
        <p:txBody>
          <a:bodyPr anchor="ctr" rtlCol="false" lIns="127000" rIns="127000"/>
          <a:lstStyle/>
          <a:p>
            <a:pPr algn="l"/>
            <a:endParaRPr lang="en-US" sz="1100"/>
          </a:p>
        </p:txBody>
      </p:sp>
      <p:sp>
        <p:nvSpPr>
          <p:cNvPr name="Freeform 5" id="6"/>
          <p:cNvSpPr/>
          <p:nvPr/>
        </p:nvSpPr>
        <p:spPr>
          <a:xfrm rot="0">
            <a:off x="11087100" y="292100"/>
            <a:ext cx="101560" cy="101560"/>
          </a:xfrm>
          <a:custGeom>
            <a:avLst/>
            <a:gdLst/>
            <a:ahLst/>
            <a:cxnLst/>
            <a:rect r="r" b="b" t="t" l="l"/>
            <a:pathLst>
              <a:path h="101560" w="101560">
                <a:moveTo>
                  <a:pt x="0" y="0"/>
                </a:moveTo>
                <a:lnTo>
                  <a:pt x="101560" y="0"/>
                </a:lnTo>
                <a:lnTo>
                  <a:pt x="101560" y="101560"/>
                </a:lnTo>
                <a:lnTo>
                  <a:pt x="0" y="101560"/>
                </a:lnTo>
                <a:close/>
              </a:path>
            </a:pathLst>
          </a:custGeom>
          <a:solidFill>
            <a:srgbClr val="BDBDBD"/>
          </a:solidFill>
        </p:spPr>
        <p:txBody>
          <a:bodyPr anchor="ctr" rtlCol="false" lIns="127000" rIns="127000"/>
          <a:lstStyle/>
          <a:p>
            <a:pPr algn="l"/>
            <a:endParaRPr lang="en-US" sz="1100"/>
          </a:p>
        </p:txBody>
      </p:sp>
      <p:pic>
        <p:nvPicPr>
          <p:cNvPr name="Picture 6" id="7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803400" y="3797300"/>
            <a:ext cx="3796248" cy="1652848"/>
          </a:xfrm>
          <a:prstGeom prst="rect">
            <a:avLst/>
          </a:prstGeom>
        </p:spPr>
      </p:pic>
      <p:pic>
        <p:nvPicPr>
          <p:cNvPr name="Picture 7" id="8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143000" y="1701800"/>
            <a:ext cx="3796248" cy="1903790"/>
          </a:xfrm>
          <a:prstGeom prst="rect">
            <a:avLst/>
          </a:prstGeom>
        </p:spPr>
      </p:pic>
      <p:sp>
        <p:nvSpPr>
          <p:cNvPr name="Freeform 8" id="9"/>
          <p:cNvSpPr/>
          <p:nvPr/>
        </p:nvSpPr>
        <p:spPr>
          <a:xfrm rot="0">
            <a:off x="5080000" y="1701800"/>
            <a:ext cx="163459" cy="1885956"/>
          </a:xfrm>
          <a:custGeom>
            <a:avLst/>
            <a:gdLst/>
            <a:ahLst/>
            <a:cxnLst/>
            <a:rect r="r" b="b" t="t" l="l"/>
            <a:pathLst>
              <a:path h="1885956" w="163459">
                <a:moveTo>
                  <a:pt x="0" y="0"/>
                </a:moveTo>
                <a:lnTo>
                  <a:pt x="163459" y="0"/>
                </a:lnTo>
                <a:lnTo>
                  <a:pt x="163459" y="1885956"/>
                </a:lnTo>
                <a:lnTo>
                  <a:pt x="0" y="1885956"/>
                </a:lnTo>
                <a:close/>
              </a:path>
            </a:pathLst>
          </a:custGeom>
          <a:solidFill>
            <a:srgbClr val="BB2226"/>
          </a:solidFill>
        </p:spPr>
        <p:txBody>
          <a:bodyPr anchor="ctr" rtlCol="false" lIns="127000" rIns="127000"/>
          <a:lstStyle/>
          <a:p>
            <a:pPr algn="l"/>
            <a:endParaRPr lang="en-US" sz="1100"/>
          </a:p>
        </p:txBody>
      </p:sp>
      <p:sp>
        <p:nvSpPr>
          <p:cNvPr name="TextBox 9" id="10"/>
          <p:cNvSpPr txBox="true"/>
          <p:nvPr/>
        </p:nvSpPr>
        <p:spPr>
          <a:xfrm rot="0">
            <a:off x="5600700" y="2603500"/>
            <a:ext cx="3107563" cy="520700"/>
          </a:xfrm>
          <a:prstGeom prst="rect">
            <a:avLst/>
          </a:prstGeom>
        </p:spPr>
        <p:txBody>
          <a:bodyPr anchor="t" rtlCol="false" lIns="31750" tIns="12700" rIns="31750" bIns="12700">
            <a:spAutoFit/>
          </a:bodyPr>
          <a:lstStyle/>
          <a:p>
            <a:pPr algn="l" latinLnBrk="true">
              <a:lnSpc>
                <a:spcPct val="116199"/>
              </a:lnSpc>
            </a:pPr>
            <a:r>
              <a:t/>
            </a:r>
            <a:r>
              <a:rPr lang="en-US" sz="1400">
                <a:solidFill>
                  <a:srgbClr val="0F0E0E"/>
                </a:solidFill>
                <a:latin typeface="Microsoft YaHei"/>
                <a:ea typeface="Microsoft YaHei"/>
              </a:rPr>
              <a:t>在此输入相关内容在此输入相关内容在此输入相关内容</a:t>
            </a:r>
            <a:endParaRPr lang="en-US" sz="1100"/>
          </a:p>
        </p:txBody>
      </p:sp>
      <p:sp>
        <p:nvSpPr>
          <p:cNvPr name="TextBox 10" id="11"/>
          <p:cNvSpPr txBox="true"/>
          <p:nvPr/>
        </p:nvSpPr>
        <p:spPr>
          <a:xfrm rot="0">
            <a:off x="5593842" y="1983232"/>
            <a:ext cx="1269682" cy="381000"/>
          </a:xfrm>
          <a:prstGeom prst="rect">
            <a:avLst/>
          </a:prstGeom>
        </p:spPr>
        <p:txBody>
          <a:bodyPr anchor="t" rtlCol="false" lIns="31750" tIns="12700" rIns="31750" bIns="12700">
            <a:spAutoFit/>
          </a:bodyPr>
          <a:lstStyle/>
          <a:p>
            <a:pPr algn="l" latinLnBrk="true">
              <a:lnSpc>
                <a:spcPct val="116199"/>
              </a:lnSpc>
            </a:pPr>
            <a:r>
              <a:t/>
            </a:r>
            <a:r>
              <a:rPr lang="en-US" b="true" sz="2000">
                <a:solidFill>
                  <a:srgbClr val="BB2226"/>
                </a:solidFill>
                <a:latin typeface="Microsoft YaHei"/>
                <a:ea typeface="Microsoft YaHei"/>
              </a:rPr>
              <a:t>工作成效</a:t>
            </a:r>
            <a:endParaRPr lang="en-US" sz="1100"/>
          </a:p>
        </p:txBody>
      </p:sp>
      <p:sp>
        <p:nvSpPr>
          <p:cNvPr name="TextBox 11" id="12"/>
          <p:cNvSpPr txBox="true"/>
          <p:nvPr/>
        </p:nvSpPr>
        <p:spPr>
          <a:xfrm rot="0">
            <a:off x="7543800" y="4762500"/>
            <a:ext cx="3107563" cy="520700"/>
          </a:xfrm>
          <a:prstGeom prst="rect">
            <a:avLst/>
          </a:prstGeom>
        </p:spPr>
        <p:txBody>
          <a:bodyPr anchor="t" rtlCol="false" lIns="31750" tIns="12700" rIns="31750" bIns="12700">
            <a:spAutoFit/>
          </a:bodyPr>
          <a:lstStyle/>
          <a:p>
            <a:pPr algn="r" latinLnBrk="true">
              <a:lnSpc>
                <a:spcPct val="116199"/>
              </a:lnSpc>
            </a:pPr>
            <a:r>
              <a:t/>
            </a:r>
            <a:r>
              <a:rPr lang="en-US" sz="1400">
                <a:solidFill>
                  <a:srgbClr val="0F0E0E"/>
                </a:solidFill>
                <a:latin typeface="Microsoft YaHei"/>
                <a:ea typeface="Microsoft YaHei"/>
              </a:rPr>
              <a:t>在此输入相关内容在此输入相关内容在此输入相关内容</a:t>
            </a:r>
            <a:endParaRPr lang="en-US" sz="1100"/>
          </a:p>
        </p:txBody>
      </p:sp>
      <p:sp>
        <p:nvSpPr>
          <p:cNvPr name="TextBox 12" id="13"/>
          <p:cNvSpPr txBox="true"/>
          <p:nvPr/>
        </p:nvSpPr>
        <p:spPr>
          <a:xfrm rot="0">
            <a:off x="8686800" y="4140200"/>
            <a:ext cx="1958150" cy="381000"/>
          </a:xfrm>
          <a:prstGeom prst="rect">
            <a:avLst/>
          </a:prstGeom>
        </p:spPr>
        <p:txBody>
          <a:bodyPr anchor="t" rtlCol="false" lIns="31750" tIns="12700" rIns="31750" bIns="12700">
            <a:spAutoFit/>
          </a:bodyPr>
          <a:lstStyle/>
          <a:p>
            <a:pPr algn="r" latinLnBrk="true">
              <a:lnSpc>
                <a:spcPct val="116199"/>
              </a:lnSpc>
            </a:pPr>
            <a:r>
              <a:t/>
            </a:r>
            <a:r>
              <a:rPr lang="en-US" b="true" sz="2000">
                <a:solidFill>
                  <a:srgbClr val="0F0E0E"/>
                </a:solidFill>
                <a:latin typeface="Microsoft YaHei"/>
                <a:ea typeface="Microsoft YaHei"/>
              </a:rPr>
              <a:t>添加标题文本</a:t>
            </a:r>
            <a:endParaRPr lang="en-US" sz="1100"/>
          </a:p>
        </p:txBody>
      </p:sp>
      <p:sp>
        <p:nvSpPr>
          <p:cNvPr name="Freeform 13" id="14"/>
          <p:cNvSpPr/>
          <p:nvPr/>
        </p:nvSpPr>
        <p:spPr>
          <a:xfrm rot="0">
            <a:off x="10998200" y="3797300"/>
            <a:ext cx="163629" cy="1643836"/>
          </a:xfrm>
          <a:custGeom>
            <a:avLst/>
            <a:gdLst/>
            <a:ahLst/>
            <a:cxnLst/>
            <a:rect r="r" b="b" t="t" l="l"/>
            <a:pathLst>
              <a:path h="1643836" w="163629">
                <a:moveTo>
                  <a:pt x="0" y="0"/>
                </a:moveTo>
                <a:lnTo>
                  <a:pt x="163629" y="0"/>
                </a:lnTo>
                <a:lnTo>
                  <a:pt x="163629" y="1643836"/>
                </a:lnTo>
                <a:lnTo>
                  <a:pt x="0" y="1643836"/>
                </a:lnTo>
                <a:close/>
              </a:path>
            </a:pathLst>
          </a:custGeom>
          <a:solidFill>
            <a:srgbClr val="BDBDBD"/>
          </a:solidFill>
        </p:spPr>
        <p:txBody>
          <a:bodyPr anchor="ctr" rtlCol="false" lIns="127000" rIns="127000"/>
          <a:lstStyle/>
          <a:p>
            <a:pPr algn="l"/>
            <a:endParaRPr lang="en-US" sz="1100"/>
          </a:p>
        </p:txBody>
      </p:sp>
    </p:spTree>
  </p:cSld>
  <p:clrMapOvr>
    <a:masterClrMapping/>
  </p:clrMapOvr>
  <p:transition spd="med">
    <p:fade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1" id="2"/>
          <p:cNvSpPr/>
          <p:nvPr/>
        </p:nvSpPr>
        <p:spPr>
          <a:xfrm rot="0">
            <a:off x="-38100" y="-50800"/>
            <a:ext cx="7820579" cy="6597938"/>
          </a:xfrm>
          <a:custGeom>
            <a:avLst/>
            <a:gdLst/>
            <a:ahLst/>
            <a:cxnLst/>
            <a:rect r="r" b="b" t="t" l="l"/>
            <a:pathLst>
              <a:path h="6597938" w="7820579">
                <a:moveTo>
                  <a:pt x="0" y="0"/>
                </a:moveTo>
                <a:lnTo>
                  <a:pt x="7820579" y="0"/>
                </a:lnTo>
                <a:lnTo>
                  <a:pt x="7820579" y="6597938"/>
                </a:lnTo>
                <a:lnTo>
                  <a:pt x="0" y="6597938"/>
                </a:lnTo>
                <a:close/>
              </a:path>
            </a:pathLst>
          </a:custGeom>
          <a:solidFill>
            <a:srgbClr val="690902"/>
          </a:solidFill>
        </p:spPr>
        <p:txBody>
          <a:bodyPr anchor="ctr" rtlCol="false" lIns="127000" rIns="127000"/>
          <a:lstStyle/>
          <a:p>
            <a:pPr algn="l"/>
            <a:endParaRPr lang="en-US" sz="1100"/>
          </a:p>
        </p:txBody>
      </p:sp>
      <p:sp>
        <p:nvSpPr>
          <p:cNvPr name="TextBox 2" id="3"/>
          <p:cNvSpPr txBox="true"/>
          <p:nvPr/>
        </p:nvSpPr>
        <p:spPr>
          <a:xfrm rot="0">
            <a:off x="324739" y="235458"/>
            <a:ext cx="610743" cy="241300"/>
          </a:xfrm>
          <a:prstGeom prst="rect">
            <a:avLst/>
          </a:prstGeom>
        </p:spPr>
        <p:txBody>
          <a:bodyPr anchor="t" rtlCol="false" lIns="31750" tIns="12700" rIns="31750" bIns="12700">
            <a:spAutoFit/>
          </a:bodyPr>
          <a:lstStyle/>
          <a:p>
            <a:pPr algn="l" latinLnBrk="true">
              <a:lnSpc>
                <a:spcPct val="116199"/>
              </a:lnSpc>
            </a:pPr>
            <a:r>
              <a:t/>
            </a:r>
            <a:r>
              <a:rPr lang="en-US" sz="1200">
                <a:solidFill>
                  <a:srgbClr val="FFFFFF"/>
                </a:solidFill>
                <a:latin typeface="Microsoft YaHei"/>
                <a:ea typeface="Microsoft YaHei"/>
              </a:rPr>
              <a:t>HTCH</a:t>
            </a:r>
            <a:endParaRPr lang="en-US" sz="1100"/>
          </a:p>
        </p:txBody>
      </p:sp>
      <p:sp>
        <p:nvSpPr>
          <p:cNvPr name="Freeform 3" id="4"/>
          <p:cNvSpPr/>
          <p:nvPr/>
        </p:nvSpPr>
        <p:spPr>
          <a:xfrm>
            <a:off x="335026" y="6124067"/>
            <a:ext cx="0" cy="373232"/>
          </a:xfrm>
          <a:custGeom>
            <a:avLst/>
            <a:gdLst/>
            <a:ahLst/>
            <a:cxnLst/>
            <a:rect r="r" b="b" t="t" l="l"/>
            <a:pathLst>
              <a:path h="373232" w="0">
                <a:moveTo>
                  <a:pt x="0" y="0"/>
                </a:moveTo>
                <a:lnTo>
                  <a:pt x="0" y="373232"/>
                </a:lnTo>
              </a:path>
            </a:pathLst>
          </a:custGeom>
          <a:solidFill>
            <a:srgbClr val="FFFFFF"/>
          </a:solidFill>
          <a:ln w="12700">
            <a:solidFill>
              <a:srgbClr val="FFFFFF"/>
            </a:solidFill>
            <a:prstDash val="solid"/>
            <a:headEnd len="med" w="med" type="none"/>
            <a:tailEnd len="med" w="med" type="none"/>
          </a:ln>
        </p:spPr>
      </p:sp>
      <p:sp>
        <p:nvSpPr>
          <p:cNvPr name="Freeform 4" id="5"/>
          <p:cNvSpPr/>
          <p:nvPr/>
        </p:nvSpPr>
        <p:spPr>
          <a:xfrm rot="0">
            <a:off x="10782300" y="292100"/>
            <a:ext cx="101560" cy="101560"/>
          </a:xfrm>
          <a:custGeom>
            <a:avLst/>
            <a:gdLst/>
            <a:ahLst/>
            <a:cxnLst/>
            <a:rect r="r" b="b" t="t" l="l"/>
            <a:pathLst>
              <a:path h="101560" w="101560">
                <a:moveTo>
                  <a:pt x="0" y="0"/>
                </a:moveTo>
                <a:lnTo>
                  <a:pt x="101560" y="0"/>
                </a:lnTo>
                <a:lnTo>
                  <a:pt x="101560" y="101560"/>
                </a:lnTo>
                <a:lnTo>
                  <a:pt x="0" y="101560"/>
                </a:lnTo>
                <a:close/>
              </a:path>
            </a:pathLst>
          </a:custGeom>
          <a:solidFill>
            <a:srgbClr val="BDBDBD"/>
          </a:solidFill>
        </p:spPr>
        <p:txBody>
          <a:bodyPr anchor="ctr" rtlCol="false" lIns="127000" rIns="127000"/>
          <a:lstStyle/>
          <a:p>
            <a:pPr algn="l"/>
            <a:endParaRPr lang="en-US" sz="1100"/>
          </a:p>
        </p:txBody>
      </p:sp>
      <p:sp>
        <p:nvSpPr>
          <p:cNvPr name="Freeform 5" id="6"/>
          <p:cNvSpPr/>
          <p:nvPr/>
        </p:nvSpPr>
        <p:spPr>
          <a:xfrm rot="0">
            <a:off x="10922000" y="292100"/>
            <a:ext cx="101560" cy="101560"/>
          </a:xfrm>
          <a:custGeom>
            <a:avLst/>
            <a:gdLst/>
            <a:ahLst/>
            <a:cxnLst/>
            <a:rect r="r" b="b" t="t" l="l"/>
            <a:pathLst>
              <a:path h="101560" w="101560">
                <a:moveTo>
                  <a:pt x="0" y="0"/>
                </a:moveTo>
                <a:lnTo>
                  <a:pt x="101560" y="0"/>
                </a:lnTo>
                <a:lnTo>
                  <a:pt x="101560" y="101560"/>
                </a:lnTo>
                <a:lnTo>
                  <a:pt x="0" y="101560"/>
                </a:lnTo>
                <a:close/>
              </a:path>
            </a:pathLst>
          </a:custGeom>
          <a:solidFill>
            <a:srgbClr val="BDBDBD"/>
          </a:solidFill>
        </p:spPr>
        <p:txBody>
          <a:bodyPr anchor="ctr" rtlCol="false" lIns="127000" rIns="127000"/>
          <a:lstStyle/>
          <a:p>
            <a:pPr algn="l"/>
            <a:endParaRPr lang="en-US" sz="1100"/>
          </a:p>
        </p:txBody>
      </p:sp>
      <p:sp>
        <p:nvSpPr>
          <p:cNvPr name="Freeform 6" id="7"/>
          <p:cNvSpPr/>
          <p:nvPr/>
        </p:nvSpPr>
        <p:spPr>
          <a:xfrm rot="0">
            <a:off x="11087100" y="292100"/>
            <a:ext cx="101560" cy="101560"/>
          </a:xfrm>
          <a:custGeom>
            <a:avLst/>
            <a:gdLst/>
            <a:ahLst/>
            <a:cxnLst/>
            <a:rect r="r" b="b" t="t" l="l"/>
            <a:pathLst>
              <a:path h="101560" w="101560">
                <a:moveTo>
                  <a:pt x="0" y="0"/>
                </a:moveTo>
                <a:lnTo>
                  <a:pt x="101560" y="0"/>
                </a:lnTo>
                <a:lnTo>
                  <a:pt x="101560" y="101560"/>
                </a:lnTo>
                <a:lnTo>
                  <a:pt x="0" y="101560"/>
                </a:lnTo>
                <a:close/>
              </a:path>
            </a:pathLst>
          </a:custGeom>
          <a:solidFill>
            <a:srgbClr val="BDBDBD"/>
          </a:solidFill>
        </p:spPr>
        <p:txBody>
          <a:bodyPr anchor="ctr" rtlCol="false" lIns="127000" rIns="127000"/>
          <a:lstStyle/>
          <a:p>
            <a:pPr algn="l"/>
            <a:endParaRPr lang="en-US" sz="1100"/>
          </a:p>
        </p:txBody>
      </p:sp>
      <p:sp>
        <p:nvSpPr>
          <p:cNvPr name="Freeform 7" id="8"/>
          <p:cNvSpPr/>
          <p:nvPr/>
        </p:nvSpPr>
        <p:spPr>
          <a:xfrm rot="0">
            <a:off x="6743700" y="1638300"/>
            <a:ext cx="1737861" cy="3219126"/>
          </a:xfrm>
          <a:custGeom>
            <a:avLst/>
            <a:gdLst/>
            <a:ahLst/>
            <a:cxnLst/>
            <a:rect r="r" b="b" t="t" l="l"/>
            <a:pathLst>
              <a:path h="3219126" w="1737861">
                <a:moveTo>
                  <a:pt x="0" y="0"/>
                </a:moveTo>
                <a:lnTo>
                  <a:pt x="1737861" y="0"/>
                </a:lnTo>
                <a:lnTo>
                  <a:pt x="1737861" y="3219126"/>
                </a:lnTo>
                <a:lnTo>
                  <a:pt x="0" y="3219126"/>
                </a:lnTo>
                <a:close/>
              </a:path>
            </a:pathLst>
          </a:custGeom>
          <a:solidFill>
            <a:srgbClr val="FFFFFF"/>
          </a:solidFill>
        </p:spPr>
        <p:txBody>
          <a:bodyPr anchor="ctr" rtlCol="false" lIns="127000" rIns="127000"/>
          <a:lstStyle/>
          <a:p>
            <a:pPr algn="l"/>
            <a:endParaRPr lang="en-US" sz="1100"/>
          </a:p>
        </p:txBody>
      </p:sp>
      <p:pic>
        <p:nvPicPr>
          <p:cNvPr name="Picture 8" id="9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908800" y="1752600"/>
            <a:ext cx="1942668" cy="2994204"/>
          </a:xfrm>
          <a:prstGeom prst="rect">
            <a:avLst/>
          </a:prstGeom>
        </p:spPr>
      </p:pic>
      <p:sp>
        <p:nvSpPr>
          <p:cNvPr name="Freeform 9" id="10"/>
          <p:cNvSpPr/>
          <p:nvPr/>
        </p:nvSpPr>
        <p:spPr>
          <a:xfrm rot="0">
            <a:off x="10134600" y="1130300"/>
            <a:ext cx="321514" cy="321514"/>
          </a:xfrm>
          <a:custGeom>
            <a:avLst/>
            <a:gdLst/>
            <a:ahLst/>
            <a:cxnLst/>
            <a:rect r="r" b="b" t="t" l="l"/>
            <a:pathLst>
              <a:path h="321514" w="321514">
                <a:moveTo>
                  <a:pt x="0" y="0"/>
                </a:moveTo>
                <a:lnTo>
                  <a:pt x="321514" y="0"/>
                </a:lnTo>
                <a:lnTo>
                  <a:pt x="321514" y="321514"/>
                </a:lnTo>
                <a:lnTo>
                  <a:pt x="0" y="321514"/>
                </a:lnTo>
                <a:close/>
              </a:path>
            </a:pathLst>
          </a:custGeom>
          <a:solidFill>
            <a:srgbClr val="690902"/>
          </a:solidFill>
        </p:spPr>
        <p:txBody>
          <a:bodyPr anchor="ctr" rtlCol="false" lIns="127000" rIns="127000"/>
          <a:lstStyle/>
          <a:p>
            <a:pPr algn="l"/>
            <a:endParaRPr lang="en-US" sz="1100"/>
          </a:p>
        </p:txBody>
      </p:sp>
      <p:sp>
        <p:nvSpPr>
          <p:cNvPr name="TextBox 10" id="11"/>
          <p:cNvSpPr txBox="true"/>
          <p:nvPr/>
        </p:nvSpPr>
        <p:spPr>
          <a:xfrm rot="0">
            <a:off x="1016000" y="2527300"/>
            <a:ext cx="3107563" cy="520700"/>
          </a:xfrm>
          <a:prstGeom prst="rect">
            <a:avLst/>
          </a:prstGeom>
        </p:spPr>
        <p:txBody>
          <a:bodyPr anchor="t" rtlCol="false" lIns="31750" tIns="12700" rIns="31750" bIns="12700">
            <a:spAutoFit/>
          </a:bodyPr>
          <a:lstStyle/>
          <a:p>
            <a:pPr algn="l" latinLnBrk="true">
              <a:lnSpc>
                <a:spcPct val="116199"/>
              </a:lnSpc>
            </a:pPr>
            <a:r>
              <a:t/>
            </a:r>
            <a:r>
              <a:rPr lang="en-US" sz="1400">
                <a:solidFill>
                  <a:srgbClr val="FFFFFF"/>
                </a:solidFill>
                <a:latin typeface="Microsoft YaHei"/>
                <a:ea typeface="Microsoft YaHei"/>
              </a:rPr>
              <a:t>在此输入相关内容在此输入相关内容在此输入相关内容</a:t>
            </a:r>
            <a:endParaRPr lang="en-US" sz="1100"/>
          </a:p>
        </p:txBody>
      </p:sp>
      <p:sp>
        <p:nvSpPr>
          <p:cNvPr name="TextBox 11" id="12"/>
          <p:cNvSpPr txBox="true"/>
          <p:nvPr/>
        </p:nvSpPr>
        <p:spPr>
          <a:xfrm rot="0">
            <a:off x="1016000" y="1054100"/>
            <a:ext cx="1269682" cy="381000"/>
          </a:xfrm>
          <a:prstGeom prst="rect">
            <a:avLst/>
          </a:prstGeom>
        </p:spPr>
        <p:txBody>
          <a:bodyPr anchor="t" rtlCol="false" lIns="31750" tIns="12700" rIns="31750" bIns="12700">
            <a:spAutoFit/>
          </a:bodyPr>
          <a:lstStyle/>
          <a:p>
            <a:pPr algn="l" latinLnBrk="true">
              <a:lnSpc>
                <a:spcPct val="116199"/>
              </a:lnSpc>
            </a:pPr>
            <a:r>
              <a:t/>
            </a:r>
            <a:r>
              <a:rPr lang="en-US" b="true" sz="2000">
                <a:solidFill>
                  <a:srgbClr val="FFFFFF"/>
                </a:solidFill>
                <a:latin typeface="Microsoft YaHei"/>
                <a:ea typeface="Microsoft YaHei"/>
              </a:rPr>
              <a:t>工作成效</a:t>
            </a:r>
            <a:endParaRPr lang="en-US" sz="1100"/>
          </a:p>
        </p:txBody>
      </p:sp>
      <p:sp>
        <p:nvSpPr>
          <p:cNvPr name="TextBox 12" id="13"/>
          <p:cNvSpPr txBox="true"/>
          <p:nvPr/>
        </p:nvSpPr>
        <p:spPr>
          <a:xfrm rot="0">
            <a:off x="1016000" y="2044700"/>
            <a:ext cx="401892" cy="450850"/>
          </a:xfrm>
          <a:prstGeom prst="rect">
            <a:avLst/>
          </a:prstGeom>
        </p:spPr>
        <p:txBody>
          <a:bodyPr anchor="t" rtlCol="false" lIns="31750" tIns="12700" rIns="31750" bIns="12700">
            <a:spAutoFit/>
          </a:bodyPr>
          <a:lstStyle/>
          <a:p>
            <a:pPr algn="l" latinLnBrk="true">
              <a:lnSpc>
                <a:spcPct val="116199"/>
              </a:lnSpc>
            </a:pPr>
            <a:r>
              <a:t/>
            </a:r>
            <a:r>
              <a:rPr lang="en-US" sz="2400">
                <a:solidFill>
                  <a:srgbClr val="FFFFFF"/>
                </a:solidFill>
                <a:latin typeface="Microsoft YaHei"/>
                <a:ea typeface="Microsoft YaHei"/>
              </a:rPr>
              <a:t>1.</a:t>
            </a:r>
            <a:endParaRPr lang="en-US" sz="1100"/>
          </a:p>
        </p:txBody>
      </p:sp>
      <p:sp>
        <p:nvSpPr>
          <p:cNvPr name="TextBox 13" id="14"/>
          <p:cNvSpPr txBox="true"/>
          <p:nvPr/>
        </p:nvSpPr>
        <p:spPr>
          <a:xfrm rot="0">
            <a:off x="1016000" y="4038600"/>
            <a:ext cx="3107563" cy="520700"/>
          </a:xfrm>
          <a:prstGeom prst="rect">
            <a:avLst/>
          </a:prstGeom>
        </p:spPr>
        <p:txBody>
          <a:bodyPr anchor="t" rtlCol="false" lIns="31750" tIns="12700" rIns="31750" bIns="12700">
            <a:spAutoFit/>
          </a:bodyPr>
          <a:lstStyle/>
          <a:p>
            <a:pPr algn="l" latinLnBrk="true">
              <a:lnSpc>
                <a:spcPct val="116199"/>
              </a:lnSpc>
            </a:pPr>
            <a:r>
              <a:t/>
            </a:r>
            <a:r>
              <a:rPr lang="en-US" sz="1400">
                <a:solidFill>
                  <a:srgbClr val="FFFFFF"/>
                </a:solidFill>
                <a:latin typeface="Microsoft YaHei"/>
                <a:ea typeface="Microsoft YaHei"/>
              </a:rPr>
              <a:t>在此输入相关内容在此输入相关内容在此输入相关内容</a:t>
            </a:r>
            <a:endParaRPr lang="en-US" sz="1100"/>
          </a:p>
        </p:txBody>
      </p:sp>
      <p:sp>
        <p:nvSpPr>
          <p:cNvPr name="TextBox 14" id="15"/>
          <p:cNvSpPr txBox="true"/>
          <p:nvPr/>
        </p:nvSpPr>
        <p:spPr>
          <a:xfrm rot="0">
            <a:off x="1016000" y="3543300"/>
            <a:ext cx="401892" cy="450850"/>
          </a:xfrm>
          <a:prstGeom prst="rect">
            <a:avLst/>
          </a:prstGeom>
        </p:spPr>
        <p:txBody>
          <a:bodyPr anchor="t" rtlCol="false" lIns="31750" tIns="12700" rIns="31750" bIns="12700">
            <a:spAutoFit/>
          </a:bodyPr>
          <a:lstStyle/>
          <a:p>
            <a:pPr algn="l" latinLnBrk="true">
              <a:lnSpc>
                <a:spcPct val="116199"/>
              </a:lnSpc>
            </a:pPr>
            <a:r>
              <a:t/>
            </a:r>
            <a:r>
              <a:rPr lang="en-US" sz="2400">
                <a:solidFill>
                  <a:srgbClr val="FFFFFF"/>
                </a:solidFill>
                <a:latin typeface="Microsoft YaHei"/>
                <a:ea typeface="Microsoft YaHei"/>
              </a:rPr>
              <a:t>2.</a:t>
            </a:r>
            <a:endParaRPr lang="en-US" sz="1100"/>
          </a:p>
        </p:txBody>
      </p:sp>
    </p:spTree>
  </p:cSld>
  <p:clrMapOvr>
    <a:masterClrMapping/>
  </p:clrMapOvr>
  <p:transition spd="med">
    <p:fade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1" id="2"/>
          <p:cNvSpPr txBox="true"/>
          <p:nvPr/>
        </p:nvSpPr>
        <p:spPr>
          <a:xfrm rot="0">
            <a:off x="324739" y="235458"/>
            <a:ext cx="610743" cy="241300"/>
          </a:xfrm>
          <a:prstGeom prst="rect">
            <a:avLst/>
          </a:prstGeom>
        </p:spPr>
        <p:txBody>
          <a:bodyPr anchor="t" rtlCol="false" lIns="31750" tIns="12700" rIns="31750" bIns="12700">
            <a:spAutoFit/>
          </a:bodyPr>
          <a:lstStyle/>
          <a:p>
            <a:pPr algn="l" latinLnBrk="true">
              <a:lnSpc>
                <a:spcPct val="116199"/>
              </a:lnSpc>
            </a:pPr>
            <a:r>
              <a:t/>
            </a:r>
            <a:r>
              <a:rPr lang="en-US" sz="1200">
                <a:solidFill>
                  <a:srgbClr val="42464B"/>
                </a:solidFill>
                <a:latin typeface="Microsoft YaHei"/>
                <a:ea typeface="Microsoft YaHei"/>
              </a:rPr>
              <a:t>HTCH</a:t>
            </a:r>
            <a:endParaRPr lang="en-US" sz="1100"/>
          </a:p>
        </p:txBody>
      </p:sp>
      <p:sp>
        <p:nvSpPr>
          <p:cNvPr name="Freeform 2" id="3"/>
          <p:cNvSpPr/>
          <p:nvPr/>
        </p:nvSpPr>
        <p:spPr>
          <a:xfrm>
            <a:off x="335026" y="6124067"/>
            <a:ext cx="0" cy="373232"/>
          </a:xfrm>
          <a:custGeom>
            <a:avLst/>
            <a:gdLst/>
            <a:ahLst/>
            <a:cxnLst/>
            <a:rect r="r" b="b" t="t" l="l"/>
            <a:pathLst>
              <a:path h="373232" w="0">
                <a:moveTo>
                  <a:pt x="0" y="0"/>
                </a:moveTo>
                <a:lnTo>
                  <a:pt x="0" y="373232"/>
                </a:lnTo>
              </a:path>
            </a:pathLst>
          </a:custGeom>
          <a:solidFill>
            <a:srgbClr val="42464B"/>
          </a:solidFill>
          <a:ln w="12700">
            <a:solidFill>
              <a:srgbClr val="42464B"/>
            </a:solidFill>
            <a:prstDash val="solid"/>
            <a:headEnd len="med" w="med" type="none"/>
            <a:tailEnd len="med" w="med" type="none"/>
          </a:ln>
        </p:spPr>
      </p:sp>
      <p:sp>
        <p:nvSpPr>
          <p:cNvPr name="Freeform 3" id="4"/>
          <p:cNvSpPr/>
          <p:nvPr/>
        </p:nvSpPr>
        <p:spPr>
          <a:xfrm rot="0">
            <a:off x="10782300" y="292100"/>
            <a:ext cx="101560" cy="101560"/>
          </a:xfrm>
          <a:custGeom>
            <a:avLst/>
            <a:gdLst/>
            <a:ahLst/>
            <a:cxnLst/>
            <a:rect r="r" b="b" t="t" l="l"/>
            <a:pathLst>
              <a:path h="101560" w="101560">
                <a:moveTo>
                  <a:pt x="0" y="0"/>
                </a:moveTo>
                <a:lnTo>
                  <a:pt x="101560" y="0"/>
                </a:lnTo>
                <a:lnTo>
                  <a:pt x="101560" y="101560"/>
                </a:lnTo>
                <a:lnTo>
                  <a:pt x="0" y="101560"/>
                </a:lnTo>
                <a:close/>
              </a:path>
            </a:pathLst>
          </a:custGeom>
          <a:solidFill>
            <a:srgbClr val="BDBDBD"/>
          </a:solidFill>
        </p:spPr>
        <p:txBody>
          <a:bodyPr anchor="ctr" rtlCol="false" lIns="127000" rIns="127000"/>
          <a:lstStyle/>
          <a:p>
            <a:pPr algn="l"/>
            <a:endParaRPr lang="en-US" sz="1100"/>
          </a:p>
        </p:txBody>
      </p:sp>
      <p:sp>
        <p:nvSpPr>
          <p:cNvPr name="Freeform 4" id="5"/>
          <p:cNvSpPr/>
          <p:nvPr/>
        </p:nvSpPr>
        <p:spPr>
          <a:xfrm rot="0">
            <a:off x="10922000" y="292100"/>
            <a:ext cx="101560" cy="101560"/>
          </a:xfrm>
          <a:custGeom>
            <a:avLst/>
            <a:gdLst/>
            <a:ahLst/>
            <a:cxnLst/>
            <a:rect r="r" b="b" t="t" l="l"/>
            <a:pathLst>
              <a:path h="101560" w="101560">
                <a:moveTo>
                  <a:pt x="0" y="0"/>
                </a:moveTo>
                <a:lnTo>
                  <a:pt x="101560" y="0"/>
                </a:lnTo>
                <a:lnTo>
                  <a:pt x="101560" y="101560"/>
                </a:lnTo>
                <a:lnTo>
                  <a:pt x="0" y="101560"/>
                </a:lnTo>
                <a:close/>
              </a:path>
            </a:pathLst>
          </a:custGeom>
          <a:solidFill>
            <a:srgbClr val="BDBDBD"/>
          </a:solidFill>
        </p:spPr>
        <p:txBody>
          <a:bodyPr anchor="ctr" rtlCol="false" lIns="127000" rIns="127000"/>
          <a:lstStyle/>
          <a:p>
            <a:pPr algn="l"/>
            <a:endParaRPr lang="en-US" sz="1100"/>
          </a:p>
        </p:txBody>
      </p:sp>
      <p:sp>
        <p:nvSpPr>
          <p:cNvPr name="Freeform 5" id="6"/>
          <p:cNvSpPr/>
          <p:nvPr/>
        </p:nvSpPr>
        <p:spPr>
          <a:xfrm rot="0">
            <a:off x="11087100" y="292100"/>
            <a:ext cx="101560" cy="101560"/>
          </a:xfrm>
          <a:custGeom>
            <a:avLst/>
            <a:gdLst/>
            <a:ahLst/>
            <a:cxnLst/>
            <a:rect r="r" b="b" t="t" l="l"/>
            <a:pathLst>
              <a:path h="101560" w="101560">
                <a:moveTo>
                  <a:pt x="0" y="0"/>
                </a:moveTo>
                <a:lnTo>
                  <a:pt x="101560" y="0"/>
                </a:lnTo>
                <a:lnTo>
                  <a:pt x="101560" y="101560"/>
                </a:lnTo>
                <a:lnTo>
                  <a:pt x="0" y="101560"/>
                </a:lnTo>
                <a:close/>
              </a:path>
            </a:pathLst>
          </a:custGeom>
          <a:solidFill>
            <a:srgbClr val="BDBDBD"/>
          </a:solidFill>
        </p:spPr>
        <p:txBody>
          <a:bodyPr anchor="ctr" rtlCol="false" lIns="127000" rIns="127000"/>
          <a:lstStyle/>
          <a:p>
            <a:pPr algn="l"/>
            <a:endParaRPr lang="en-US" sz="1100"/>
          </a:p>
        </p:txBody>
      </p:sp>
      <p:pic>
        <p:nvPicPr>
          <p:cNvPr name="Picture 6" id="7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90600" y="1524000"/>
            <a:ext cx="4990507" cy="3548567"/>
          </a:xfrm>
          <a:prstGeom prst="rect">
            <a:avLst/>
          </a:prstGeom>
        </p:spPr>
      </p:pic>
      <p:pic>
        <p:nvPicPr>
          <p:cNvPr name="Picture 7" id="8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352800" y="3048000"/>
            <a:ext cx="399669" cy="399669"/>
          </a:xfrm>
          <a:prstGeom prst="rect">
            <a:avLst/>
          </a:prstGeom>
        </p:spPr>
      </p:pic>
      <p:sp>
        <p:nvSpPr>
          <p:cNvPr name="TextBox 8" id="9"/>
          <p:cNvSpPr txBox="true"/>
          <p:nvPr/>
        </p:nvSpPr>
        <p:spPr>
          <a:xfrm rot="0">
            <a:off x="7988300" y="2997200"/>
            <a:ext cx="2554351" cy="520700"/>
          </a:xfrm>
          <a:prstGeom prst="rect">
            <a:avLst/>
          </a:prstGeom>
        </p:spPr>
        <p:txBody>
          <a:bodyPr anchor="t" rtlCol="false" lIns="31750" tIns="12700" rIns="31750" bIns="12700">
            <a:spAutoFit/>
          </a:bodyPr>
          <a:lstStyle/>
          <a:p>
            <a:pPr algn="r" latinLnBrk="true">
              <a:lnSpc>
                <a:spcPct val="116199"/>
              </a:lnSpc>
            </a:pPr>
            <a:r>
              <a:t/>
            </a:r>
            <a:r>
              <a:rPr lang="en-US" sz="1400">
                <a:solidFill>
                  <a:srgbClr val="0F0E0E"/>
                </a:solidFill>
                <a:latin typeface="Microsoft YaHei"/>
                <a:ea typeface="Microsoft YaHei"/>
              </a:rPr>
              <a:t>在此输入相关内容在此输入相关内容在此输入相关内容</a:t>
            </a:r>
            <a:endParaRPr lang="en-US" sz="1100"/>
          </a:p>
        </p:txBody>
      </p:sp>
      <p:sp>
        <p:nvSpPr>
          <p:cNvPr name="TextBox 9" id="10"/>
          <p:cNvSpPr txBox="true"/>
          <p:nvPr/>
        </p:nvSpPr>
        <p:spPr>
          <a:xfrm rot="0">
            <a:off x="9347200" y="1803400"/>
            <a:ext cx="1269682" cy="381000"/>
          </a:xfrm>
          <a:prstGeom prst="rect">
            <a:avLst/>
          </a:prstGeom>
        </p:spPr>
        <p:txBody>
          <a:bodyPr anchor="t" rtlCol="false" lIns="31750" tIns="12700" rIns="31750" bIns="12700">
            <a:spAutoFit/>
          </a:bodyPr>
          <a:lstStyle/>
          <a:p>
            <a:pPr algn="r" latinLnBrk="true">
              <a:lnSpc>
                <a:spcPct val="116199"/>
              </a:lnSpc>
            </a:pPr>
            <a:r>
              <a:t/>
            </a:r>
            <a:r>
              <a:rPr lang="en-US" b="true" sz="2000">
                <a:solidFill>
                  <a:srgbClr val="BB2226"/>
                </a:solidFill>
                <a:latin typeface="Microsoft YaHei"/>
                <a:ea typeface="Microsoft YaHei"/>
              </a:rPr>
              <a:t>自我评价</a:t>
            </a:r>
            <a:endParaRPr lang="en-US" sz="1100"/>
          </a:p>
        </p:txBody>
      </p:sp>
      <p:sp>
        <p:nvSpPr>
          <p:cNvPr name="TextBox 10" id="11"/>
          <p:cNvSpPr txBox="true"/>
          <p:nvPr/>
        </p:nvSpPr>
        <p:spPr>
          <a:xfrm rot="0">
            <a:off x="7988300" y="4508500"/>
            <a:ext cx="2554351" cy="520700"/>
          </a:xfrm>
          <a:prstGeom prst="rect">
            <a:avLst/>
          </a:prstGeom>
        </p:spPr>
        <p:txBody>
          <a:bodyPr anchor="t" rtlCol="false" lIns="31750" tIns="12700" rIns="31750" bIns="12700">
            <a:spAutoFit/>
          </a:bodyPr>
          <a:lstStyle/>
          <a:p>
            <a:pPr algn="r" latinLnBrk="true">
              <a:lnSpc>
                <a:spcPct val="116199"/>
              </a:lnSpc>
            </a:pPr>
            <a:r>
              <a:t/>
            </a:r>
            <a:r>
              <a:rPr lang="en-US" sz="1400">
                <a:solidFill>
                  <a:srgbClr val="0F0E0E"/>
                </a:solidFill>
                <a:latin typeface="Microsoft YaHei"/>
                <a:ea typeface="Microsoft YaHei"/>
              </a:rPr>
              <a:t>在此输入相关内容在此输入相关内容在此输入相关内容</a:t>
            </a:r>
            <a:endParaRPr lang="en-US" sz="1100"/>
          </a:p>
        </p:txBody>
      </p:sp>
      <p:sp>
        <p:nvSpPr>
          <p:cNvPr name="Freeform 11" id="12"/>
          <p:cNvSpPr/>
          <p:nvPr/>
        </p:nvSpPr>
        <p:spPr>
          <a:xfrm rot="0">
            <a:off x="10236200" y="2641600"/>
            <a:ext cx="261048" cy="246216"/>
          </a:xfrm>
          <a:custGeom>
            <a:avLst/>
            <a:gdLst/>
            <a:ahLst/>
            <a:cxnLst/>
            <a:rect r="r" b="b" t="t" l="l"/>
            <a:pathLst>
              <a:path h="246216" w="261048">
                <a:moveTo>
                  <a:pt x="162722" y="190815"/>
                </a:moveTo>
                <a:lnTo>
                  <a:pt x="162722" y="212578"/>
                </a:lnTo>
                <a:lnTo>
                  <a:pt x="234818" y="212578"/>
                </a:lnTo>
                <a:lnTo>
                  <a:pt x="234818" y="190815"/>
                </a:lnTo>
                <a:lnTo>
                  <a:pt x="162722" y="190815"/>
                </a:lnTo>
                <a:lnTo>
                  <a:pt x="162722" y="190815"/>
                </a:lnTo>
                <a:close/>
                <a:moveTo>
                  <a:pt x="162722" y="158178"/>
                </a:moveTo>
                <a:lnTo>
                  <a:pt x="162722" y="179941"/>
                </a:lnTo>
                <a:lnTo>
                  <a:pt x="234818" y="179941"/>
                </a:lnTo>
                <a:lnTo>
                  <a:pt x="234818" y="158178"/>
                </a:lnTo>
                <a:lnTo>
                  <a:pt x="162722" y="158178"/>
                </a:lnTo>
                <a:lnTo>
                  <a:pt x="162722" y="158178"/>
                </a:lnTo>
                <a:close/>
                <a:moveTo>
                  <a:pt x="46776" y="153635"/>
                </a:moveTo>
                <a:lnTo>
                  <a:pt x="30465" y="169037"/>
                </a:lnTo>
                <a:lnTo>
                  <a:pt x="47808" y="185378"/>
                </a:lnTo>
                <a:lnTo>
                  <a:pt x="30465" y="201720"/>
                </a:lnTo>
                <a:lnTo>
                  <a:pt x="46776" y="217122"/>
                </a:lnTo>
                <a:lnTo>
                  <a:pt x="64118" y="200765"/>
                </a:lnTo>
                <a:lnTo>
                  <a:pt x="81446" y="217122"/>
                </a:lnTo>
                <a:lnTo>
                  <a:pt x="97772" y="201720"/>
                </a:lnTo>
                <a:lnTo>
                  <a:pt x="80429" y="185378"/>
                </a:lnTo>
                <a:lnTo>
                  <a:pt x="97772" y="169037"/>
                </a:lnTo>
                <a:lnTo>
                  <a:pt x="81446" y="153635"/>
                </a:lnTo>
                <a:lnTo>
                  <a:pt x="64118" y="169992"/>
                </a:lnTo>
                <a:lnTo>
                  <a:pt x="46776" y="153635"/>
                </a:lnTo>
                <a:lnTo>
                  <a:pt x="46776" y="153635"/>
                </a:lnTo>
                <a:close/>
                <a:moveTo>
                  <a:pt x="133427" y="125850"/>
                </a:moveTo>
                <a:lnTo>
                  <a:pt x="261048" y="125850"/>
                </a:lnTo>
                <a:lnTo>
                  <a:pt x="261048" y="205185"/>
                </a:lnTo>
                <a:cubicBezTo>
                  <a:pt x="261048" y="227841"/>
                  <a:pt x="241565" y="246216"/>
                  <a:pt x="217537" y="246216"/>
                </a:cubicBezTo>
                <a:lnTo>
                  <a:pt x="133427" y="246216"/>
                </a:lnTo>
                <a:lnTo>
                  <a:pt x="133427" y="125850"/>
                </a:lnTo>
                <a:lnTo>
                  <a:pt x="133427" y="125850"/>
                </a:lnTo>
                <a:close/>
                <a:moveTo>
                  <a:pt x="0" y="125850"/>
                </a:moveTo>
                <a:lnTo>
                  <a:pt x="127621" y="125850"/>
                </a:lnTo>
                <a:lnTo>
                  <a:pt x="127621" y="246216"/>
                </a:lnTo>
                <a:lnTo>
                  <a:pt x="43511" y="246216"/>
                </a:lnTo>
                <a:cubicBezTo>
                  <a:pt x="19468" y="246216"/>
                  <a:pt x="0" y="227841"/>
                  <a:pt x="0" y="205185"/>
                </a:cubicBezTo>
                <a:lnTo>
                  <a:pt x="0" y="125850"/>
                </a:lnTo>
                <a:close/>
                <a:moveTo>
                  <a:pt x="198778" y="72790"/>
                </a:moveTo>
                <a:cubicBezTo>
                  <a:pt x="192401" y="72790"/>
                  <a:pt x="187242" y="77672"/>
                  <a:pt x="187242" y="83679"/>
                </a:cubicBezTo>
                <a:cubicBezTo>
                  <a:pt x="187242" y="89686"/>
                  <a:pt x="192401" y="94568"/>
                  <a:pt x="198778" y="94568"/>
                </a:cubicBezTo>
                <a:cubicBezTo>
                  <a:pt x="205139" y="94568"/>
                  <a:pt x="210314" y="89686"/>
                  <a:pt x="210314" y="83679"/>
                </a:cubicBezTo>
                <a:cubicBezTo>
                  <a:pt x="210314" y="77672"/>
                  <a:pt x="205139" y="72790"/>
                  <a:pt x="198778" y="72790"/>
                </a:cubicBezTo>
                <a:lnTo>
                  <a:pt x="198778" y="72790"/>
                </a:lnTo>
                <a:close/>
                <a:moveTo>
                  <a:pt x="162722" y="48316"/>
                </a:moveTo>
                <a:lnTo>
                  <a:pt x="162722" y="70079"/>
                </a:lnTo>
                <a:lnTo>
                  <a:pt x="234818" y="70079"/>
                </a:lnTo>
                <a:lnTo>
                  <a:pt x="234818" y="48316"/>
                </a:lnTo>
                <a:lnTo>
                  <a:pt x="162722" y="48316"/>
                </a:lnTo>
                <a:lnTo>
                  <a:pt x="162722" y="48316"/>
                </a:lnTo>
                <a:close/>
                <a:moveTo>
                  <a:pt x="52582" y="25198"/>
                </a:moveTo>
                <a:lnTo>
                  <a:pt x="52582" y="48316"/>
                </a:lnTo>
                <a:lnTo>
                  <a:pt x="28062" y="48316"/>
                </a:lnTo>
                <a:lnTo>
                  <a:pt x="28062" y="70079"/>
                </a:lnTo>
                <a:lnTo>
                  <a:pt x="52582" y="70079"/>
                </a:lnTo>
                <a:lnTo>
                  <a:pt x="52582" y="93197"/>
                </a:lnTo>
                <a:lnTo>
                  <a:pt x="75654" y="93197"/>
                </a:lnTo>
                <a:lnTo>
                  <a:pt x="75654" y="70079"/>
                </a:lnTo>
                <a:lnTo>
                  <a:pt x="100174" y="70079"/>
                </a:lnTo>
                <a:lnTo>
                  <a:pt x="100174" y="48316"/>
                </a:lnTo>
                <a:lnTo>
                  <a:pt x="75654" y="48316"/>
                </a:lnTo>
                <a:lnTo>
                  <a:pt x="75654" y="25198"/>
                </a:lnTo>
                <a:lnTo>
                  <a:pt x="52582" y="25198"/>
                </a:lnTo>
                <a:lnTo>
                  <a:pt x="52582" y="25198"/>
                </a:lnTo>
                <a:close/>
                <a:moveTo>
                  <a:pt x="198778" y="23842"/>
                </a:moveTo>
                <a:cubicBezTo>
                  <a:pt x="192401" y="23842"/>
                  <a:pt x="187242" y="28709"/>
                  <a:pt x="187242" y="34731"/>
                </a:cubicBezTo>
                <a:cubicBezTo>
                  <a:pt x="187242" y="40738"/>
                  <a:pt x="192401" y="45605"/>
                  <a:pt x="198778" y="45605"/>
                </a:cubicBezTo>
                <a:cubicBezTo>
                  <a:pt x="205139" y="45605"/>
                  <a:pt x="210314" y="40738"/>
                  <a:pt x="210314" y="34731"/>
                </a:cubicBezTo>
                <a:cubicBezTo>
                  <a:pt x="210314" y="28709"/>
                  <a:pt x="205139" y="23842"/>
                  <a:pt x="198778" y="23842"/>
                </a:cubicBezTo>
                <a:lnTo>
                  <a:pt x="198778" y="23842"/>
                </a:lnTo>
                <a:close/>
                <a:moveTo>
                  <a:pt x="43511" y="0"/>
                </a:moveTo>
                <a:lnTo>
                  <a:pt x="217537" y="0"/>
                </a:lnTo>
                <a:cubicBezTo>
                  <a:pt x="241565" y="0"/>
                  <a:pt x="261048" y="18375"/>
                  <a:pt x="261048" y="41046"/>
                </a:cubicBezTo>
                <a:lnTo>
                  <a:pt x="261048" y="120382"/>
                </a:lnTo>
                <a:lnTo>
                  <a:pt x="133427" y="120382"/>
                </a:lnTo>
                <a:lnTo>
                  <a:pt x="133427" y="0"/>
                </a:lnTo>
                <a:lnTo>
                  <a:pt x="127621" y="0"/>
                </a:lnTo>
                <a:lnTo>
                  <a:pt x="127621" y="120382"/>
                </a:lnTo>
                <a:lnTo>
                  <a:pt x="0" y="120382"/>
                </a:lnTo>
                <a:lnTo>
                  <a:pt x="0" y="41046"/>
                </a:lnTo>
                <a:cubicBezTo>
                  <a:pt x="0" y="18375"/>
                  <a:pt x="19468" y="0"/>
                  <a:pt x="43511" y="0"/>
                </a:cubicBezTo>
                <a:lnTo>
                  <a:pt x="43511" y="0"/>
                </a:lnTo>
                <a:close/>
              </a:path>
            </a:pathLst>
          </a:custGeom>
          <a:solidFill>
            <a:srgbClr val="BB2226"/>
          </a:solidFill>
        </p:spPr>
        <p:txBody>
          <a:bodyPr anchor="ctr" rtlCol="false" lIns="127000" rIns="127000"/>
          <a:lstStyle/>
          <a:p>
            <a:pPr algn="l"/>
            <a:endParaRPr lang="en-US" sz="1100"/>
          </a:p>
        </p:txBody>
      </p:sp>
      <p:sp>
        <p:nvSpPr>
          <p:cNvPr name="Freeform 12" id="13"/>
          <p:cNvSpPr/>
          <p:nvPr/>
        </p:nvSpPr>
        <p:spPr>
          <a:xfrm rot="0">
            <a:off x="10248900" y="4127500"/>
            <a:ext cx="291587" cy="285989"/>
          </a:xfrm>
          <a:custGeom>
            <a:avLst/>
            <a:gdLst/>
            <a:ahLst/>
            <a:cxnLst/>
            <a:rect r="r" b="b" t="t" l="l"/>
            <a:pathLst>
              <a:path h="285989" w="291587">
                <a:moveTo>
                  <a:pt x="40139" y="59414"/>
                </a:moveTo>
                <a:lnTo>
                  <a:pt x="142620" y="143186"/>
                </a:lnTo>
                <a:lnTo>
                  <a:pt x="30253" y="213270"/>
                </a:lnTo>
                <a:cubicBezTo>
                  <a:pt x="0" y="165200"/>
                  <a:pt x="3980" y="103258"/>
                  <a:pt x="40139" y="59414"/>
                </a:cubicBezTo>
                <a:lnTo>
                  <a:pt x="40139" y="59414"/>
                </a:lnTo>
                <a:close/>
                <a:moveTo>
                  <a:pt x="177687" y="22443"/>
                </a:moveTo>
                <a:cubicBezTo>
                  <a:pt x="235666" y="30722"/>
                  <a:pt x="280420" y="77425"/>
                  <a:pt x="286000" y="135467"/>
                </a:cubicBezTo>
                <a:cubicBezTo>
                  <a:pt x="291587" y="193509"/>
                  <a:pt x="256548" y="247817"/>
                  <a:pt x="201205" y="266903"/>
                </a:cubicBezTo>
                <a:cubicBezTo>
                  <a:pt x="145862" y="285989"/>
                  <a:pt x="84590" y="264890"/>
                  <a:pt x="52913" y="215848"/>
                </a:cubicBezTo>
                <a:lnTo>
                  <a:pt x="159665" y="147509"/>
                </a:lnTo>
                <a:lnTo>
                  <a:pt x="177687" y="22443"/>
                </a:lnTo>
                <a:lnTo>
                  <a:pt x="177687" y="22443"/>
                </a:lnTo>
                <a:close/>
                <a:moveTo>
                  <a:pt x="147452" y="86"/>
                </a:moveTo>
                <a:cubicBezTo>
                  <a:pt x="152649" y="0"/>
                  <a:pt x="157881" y="223"/>
                  <a:pt x="163118" y="755"/>
                </a:cubicBezTo>
                <a:lnTo>
                  <a:pt x="149601" y="132076"/>
                </a:lnTo>
                <a:lnTo>
                  <a:pt x="51466" y="43301"/>
                </a:lnTo>
                <a:cubicBezTo>
                  <a:pt x="76247" y="16153"/>
                  <a:pt x="111069" y="669"/>
                  <a:pt x="147452" y="86"/>
                </a:cubicBezTo>
                <a:lnTo>
                  <a:pt x="147452" y="86"/>
                </a:lnTo>
                <a:close/>
              </a:path>
            </a:pathLst>
          </a:custGeom>
          <a:solidFill>
            <a:srgbClr val="BB2226"/>
          </a:solidFill>
        </p:spPr>
        <p:txBody>
          <a:bodyPr anchor="ctr" rtlCol="false" lIns="127000" rIns="127000"/>
          <a:lstStyle/>
          <a:p>
            <a:pPr algn="l"/>
            <a:endParaRPr lang="en-US" sz="1100"/>
          </a:p>
        </p:txBody>
      </p:sp>
    </p:spTree>
  </p:cSld>
  <p:clrMapOvr>
    <a:masterClrMapping/>
  </p:clrMapOvr>
  <p:transition spd="med"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terms:modified xsi:type="dcterms:W3CDTF">2011-08-01T06:04:30Z</dcterms:modified>
  <cp:revision>1</cp:revision>
</cp:coreProperties>
</file>